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0C662F-8901-42CE-A71F-1D25EF3B2555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50BDA2-B816-4D4F-994B-6F082D065A8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38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50BDA2-B816-4D4F-994B-6F082D065A8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840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F58BB0-989F-9F54-08C3-0ED70BEE3C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2BD6A5-F9A5-BF85-B258-F039272A2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086962-D22F-B10F-0B14-9C158C848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9320BA-6D8F-A041-E581-3FCE02FCF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A867F8-D4A5-A7F8-8FA4-8AD2B92ED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5282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C38238-8697-AE0D-2395-B6020AF79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831A2BA-67F2-6892-681E-EC61773A52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806CD1-5D4B-7124-5D19-3394DAA2D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2D5926-4881-B00C-9A55-BC44B8831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C46F30-6BFC-0D0D-76FB-DFB142184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4538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05B23FE-BAFE-00DB-1DCA-D6834FE9CF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B3794C-FF6F-ADA5-0536-3AE50D4E0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472E34-17CF-C8CD-3DCA-3EAC0C156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6D5D54-277F-F051-38E6-088D9D047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A3E22E-D633-1E21-696C-999D77F0C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737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68B942-CA79-DCAB-3E76-D2C837C00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81FA49-7BD3-B285-D47E-F72A60CD8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9C2AE7-C21E-38C8-DDFC-A791EEA67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8D716F-A9E3-F6CD-426D-6CCAB5204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B949BD-8DF0-7C6B-A045-036A25033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514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0231BA-CDD6-A536-26B4-905475D11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AE1A42-5446-0966-8056-91F920F02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0E3ABD-49DC-7279-9814-48655C605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A30C4D-EA13-2B1E-8CAB-CC71B7690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268C9B-747D-CD8D-CEEA-55AECF6BF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167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231C88-6430-D3EA-A5A1-15410BCEB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493BAF-ADF0-3120-5349-334D9DEB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9302DED-C9B5-FC45-3B40-66F6041FB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27EAD6-A55A-15F1-00D0-BD600D0DC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F26B9E-DABE-9DD0-1146-3815EC747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BF3148-251A-E684-CE54-4BFD5D2E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6441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9202C5-36E9-D6C0-85DC-4DCA4C4DF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6A1D4B-868E-71F5-FD78-1CA63EC5C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BB4DF9F-7DB7-E3E5-CAFE-7E75F86DC3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56C3BB5-F196-0524-2E0E-FAB126CED0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2174163-8F0D-645C-93CE-B6766DD315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92EC6CE-015C-8C3D-4428-12A61942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13DF7F7-4BBC-A899-F928-6E17C30C9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8DC79E4-BC13-A70E-B293-B853F96FB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6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52384B-CFE3-BBD5-AB83-096C13E84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97344B-9973-F172-AF90-116D6E761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7AF8CDE-22C2-69BD-2970-2C4707744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DA02BD4-4918-D907-EEDB-A05ECD5CD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230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E235D4-A4BA-67E0-F28C-74F03A6B3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FBF95D1-16A2-AB6C-CBA4-0F5CFDFC7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AED8AEA-9B8A-1A40-192B-FE505E31E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885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70380-780D-E36B-F3E6-FDED4F45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C3254D-2260-6529-CF81-93CE4B1CA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D8FE2C5-6CAE-744E-C9F1-C879DEAD4F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4C8F4E-5958-4C89-6319-CAAD8999B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4C4C80-4686-A037-F6B0-0733D0803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81DA5F-F2AB-989C-8D22-0E893CABC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6466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E8CCD2-8C53-23AC-6C4E-C9C11B391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21C8E9B-C4E7-9CC8-8EEC-1BCB92FD72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AE789D4-4A0E-911E-F40B-2B742DF7F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465777-803B-A06F-75D1-8983EF314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A7030C-F08A-68DC-8137-A7B434D34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4CED4AB-089C-4DEF-920A-466C1207A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4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32C6993-A7E2-9F5E-6DAD-D503A683A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ABCACF-7046-8209-E391-1227D9E59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2B600F-1059-F104-6DF4-1A79122449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CC75B1-432F-40B3-B0B9-3EA246DF1E04}" type="datetimeFigureOut">
              <a:rPr lang="zh-CN" altLang="en-US" smtClean="0"/>
              <a:t>2024/5/30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E273CE-BEC3-7ECF-AF09-87437214B1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A9CB89-0E24-13BB-444F-0CEDEABAC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5165EA-E2F9-46D5-827E-7C9B662FEC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01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山上的风景&#10;&#10;中度可信度描述已自动生成">
            <a:extLst>
              <a:ext uri="{FF2B5EF4-FFF2-40B4-BE49-F238E27FC236}">
                <a16:creationId xmlns:a16="http://schemas.microsoft.com/office/drawing/2014/main" id="{FC9C5191-FBC5-0350-5F8D-01C8EFA487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137" b="22137"/>
          <a:stretch/>
        </p:blipFill>
        <p:spPr>
          <a:xfrm>
            <a:off x="6" y="5"/>
            <a:ext cx="12191991" cy="6857995"/>
          </a:xfrm>
          <a:prstGeom prst="rect">
            <a:avLst/>
          </a:prstGeom>
        </p:spPr>
      </p:pic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89170120-4C33-3AF5-3553-F9609AAECFAB}"/>
              </a:ext>
            </a:extLst>
          </p:cNvPr>
          <p:cNvSpPr/>
          <p:nvPr/>
        </p:nvSpPr>
        <p:spPr>
          <a:xfrm>
            <a:off x="3924297" y="2961521"/>
            <a:ext cx="909833" cy="909878"/>
          </a:xfrm>
          <a:custGeom>
            <a:avLst/>
            <a:gdLst>
              <a:gd name="connsiteX0" fmla="*/ 173184 w 1904981"/>
              <a:gd name="connsiteY0" fmla="*/ 38 h 1905076"/>
              <a:gd name="connsiteX1" fmla="*/ 0 w 1904981"/>
              <a:gd name="connsiteY1" fmla="*/ 173222 h 1905076"/>
              <a:gd name="connsiteX2" fmla="*/ 0 w 1904981"/>
              <a:gd name="connsiteY2" fmla="*/ 1731893 h 1905076"/>
              <a:gd name="connsiteX3" fmla="*/ 173184 w 1904981"/>
              <a:gd name="connsiteY3" fmla="*/ 1905076 h 1905076"/>
              <a:gd name="connsiteX4" fmla="*/ 519551 w 1904981"/>
              <a:gd name="connsiteY4" fmla="*/ 1905076 h 1905076"/>
              <a:gd name="connsiteX5" fmla="*/ 519551 w 1904981"/>
              <a:gd name="connsiteY5" fmla="*/ 519665 h 1905076"/>
              <a:gd name="connsiteX6" fmla="*/ 1212275 w 1904981"/>
              <a:gd name="connsiteY6" fmla="*/ 519665 h 1905076"/>
              <a:gd name="connsiteX7" fmla="*/ 1212275 w 1904981"/>
              <a:gd name="connsiteY7" fmla="*/ 124 h 1905076"/>
              <a:gd name="connsiteX8" fmla="*/ 1385430 w 1904981"/>
              <a:gd name="connsiteY8" fmla="*/ 38 h 1905076"/>
              <a:gd name="connsiteX9" fmla="*/ 1385430 w 1904981"/>
              <a:gd name="connsiteY9" fmla="*/ 1905038 h 1905076"/>
              <a:gd name="connsiteX10" fmla="*/ 1731797 w 1904981"/>
              <a:gd name="connsiteY10" fmla="*/ 1905038 h 1905076"/>
              <a:gd name="connsiteX11" fmla="*/ 1904981 w 1904981"/>
              <a:gd name="connsiteY11" fmla="*/ 1731855 h 1905076"/>
              <a:gd name="connsiteX12" fmla="*/ 1904981 w 1904981"/>
              <a:gd name="connsiteY12" fmla="*/ 173184 h 1905076"/>
              <a:gd name="connsiteX13" fmla="*/ 1731797 w 1904981"/>
              <a:gd name="connsiteY13" fmla="*/ 0 h 1905076"/>
              <a:gd name="connsiteX14" fmla="*/ 692706 w 1904981"/>
              <a:gd name="connsiteY14" fmla="*/ 692763 h 1905076"/>
              <a:gd name="connsiteX15" fmla="*/ 692706 w 1904981"/>
              <a:gd name="connsiteY15" fmla="*/ 1905010 h 1905076"/>
              <a:gd name="connsiteX16" fmla="*/ 1212247 w 1904981"/>
              <a:gd name="connsiteY16" fmla="*/ 1905010 h 1905076"/>
              <a:gd name="connsiteX17" fmla="*/ 1212247 w 1904981"/>
              <a:gd name="connsiteY17" fmla="*/ 692763 h 1905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904981" h="1905076">
                <a:moveTo>
                  <a:pt x="173184" y="38"/>
                </a:moveTo>
                <a:cubicBezTo>
                  <a:pt x="77238" y="38"/>
                  <a:pt x="0" y="77277"/>
                  <a:pt x="0" y="173222"/>
                </a:cubicBezTo>
                <a:lnTo>
                  <a:pt x="0" y="1731893"/>
                </a:lnTo>
                <a:cubicBezTo>
                  <a:pt x="0" y="1827838"/>
                  <a:pt x="77239" y="1905076"/>
                  <a:pt x="173184" y="1905076"/>
                </a:cubicBezTo>
                <a:lnTo>
                  <a:pt x="519551" y="1905076"/>
                </a:lnTo>
                <a:lnTo>
                  <a:pt x="519551" y="519665"/>
                </a:lnTo>
                <a:lnTo>
                  <a:pt x="1212275" y="519665"/>
                </a:lnTo>
                <a:lnTo>
                  <a:pt x="1212275" y="124"/>
                </a:lnTo>
                <a:close/>
                <a:moveTo>
                  <a:pt x="1385430" y="38"/>
                </a:moveTo>
                <a:lnTo>
                  <a:pt x="1385430" y="1905038"/>
                </a:lnTo>
                <a:lnTo>
                  <a:pt x="1731797" y="1905038"/>
                </a:lnTo>
                <a:cubicBezTo>
                  <a:pt x="1827743" y="1905038"/>
                  <a:pt x="1904981" y="1827800"/>
                  <a:pt x="1904981" y="1731855"/>
                </a:cubicBezTo>
                <a:lnTo>
                  <a:pt x="1904981" y="173184"/>
                </a:lnTo>
                <a:cubicBezTo>
                  <a:pt x="1904981" y="77238"/>
                  <a:pt x="1827743" y="0"/>
                  <a:pt x="1731797" y="0"/>
                </a:cubicBezTo>
                <a:close/>
                <a:moveTo>
                  <a:pt x="692706" y="692763"/>
                </a:moveTo>
                <a:lnTo>
                  <a:pt x="692706" y="1905010"/>
                </a:lnTo>
                <a:lnTo>
                  <a:pt x="1212247" y="1905010"/>
                </a:lnTo>
                <a:lnTo>
                  <a:pt x="1212247" y="692763"/>
                </a:lnTo>
                <a:close/>
              </a:path>
            </a:pathLst>
          </a:custGeom>
          <a:solidFill>
            <a:schemeClr val="bg1"/>
          </a:solidFill>
          <a:ln w="86591" cap="rnd">
            <a:noFill/>
            <a:prstDash val="solid"/>
            <a:round/>
          </a:ln>
          <a:effectLst>
            <a:outerShdw blurRad="76200" dist="25400" dir="3600000" sx="101000" sy="101000" algn="tl" rotWithShape="0">
              <a:prstClr val="black">
                <a:alpha val="39000"/>
              </a:prst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238165D-C013-26EC-5CB8-55C4DF2C90A3}"/>
              </a:ext>
            </a:extLst>
          </p:cNvPr>
          <p:cNvGrpSpPr/>
          <p:nvPr/>
        </p:nvGrpSpPr>
        <p:grpSpPr>
          <a:xfrm>
            <a:off x="5241914" y="3014640"/>
            <a:ext cx="3618432" cy="856759"/>
            <a:chOff x="4972555" y="4141469"/>
            <a:chExt cx="2492796" cy="590235"/>
          </a:xfrm>
          <a:solidFill>
            <a:schemeClr val="bg1"/>
          </a:solidFill>
          <a:effectLst>
            <a:outerShdw blurRad="76200" dist="25400" dir="3600000" sx="101000" sy="101000" algn="tl" rotWithShape="0">
              <a:prstClr val="black">
                <a:alpha val="39000"/>
              </a:prstClr>
            </a:outerShdw>
          </a:effectLst>
        </p:grpSpPr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C74F021E-18DA-3537-0577-BCCA915E5668}"/>
                </a:ext>
              </a:extLst>
            </p:cNvPr>
            <p:cNvSpPr/>
            <p:nvPr/>
          </p:nvSpPr>
          <p:spPr>
            <a:xfrm>
              <a:off x="4972555" y="4197381"/>
              <a:ext cx="2251366" cy="534323"/>
            </a:xfrm>
            <a:custGeom>
              <a:avLst/>
              <a:gdLst>
                <a:gd name="connsiteX0" fmla="*/ 1256699 w 2251366"/>
                <a:gd name="connsiteY0" fmla="*/ 0 h 534323"/>
                <a:gd name="connsiteX1" fmla="*/ 1232496 w 2251366"/>
                <a:gd name="connsiteY1" fmla="*/ 10011 h 534323"/>
                <a:gd name="connsiteX2" fmla="*/ 1222485 w 2251366"/>
                <a:gd name="connsiteY2" fmla="*/ 34214 h 534323"/>
                <a:gd name="connsiteX3" fmla="*/ 1232496 w 2251366"/>
                <a:gd name="connsiteY3" fmla="*/ 58417 h 534323"/>
                <a:gd name="connsiteX4" fmla="*/ 1256699 w 2251366"/>
                <a:gd name="connsiteY4" fmla="*/ 68428 h 534323"/>
                <a:gd name="connsiteX5" fmla="*/ 1280902 w 2251366"/>
                <a:gd name="connsiteY5" fmla="*/ 58417 h 534323"/>
                <a:gd name="connsiteX6" fmla="*/ 1290913 w 2251366"/>
                <a:gd name="connsiteY6" fmla="*/ 34214 h 534323"/>
                <a:gd name="connsiteX7" fmla="*/ 1280902 w 2251366"/>
                <a:gd name="connsiteY7" fmla="*/ 10011 h 534323"/>
                <a:gd name="connsiteX8" fmla="*/ 1256699 w 2251366"/>
                <a:gd name="connsiteY8" fmla="*/ 0 h 534323"/>
                <a:gd name="connsiteX9" fmla="*/ 1256699 w 2251366"/>
                <a:gd name="connsiteY9" fmla="*/ 89563 h 534323"/>
                <a:gd name="connsiteX10" fmla="*/ 1236115 w 2251366"/>
                <a:gd name="connsiteY10" fmla="*/ 98193 h 534323"/>
                <a:gd name="connsiteX11" fmla="*/ 1227772 w 2251366"/>
                <a:gd name="connsiteY11" fmla="*/ 118767 h 534323"/>
                <a:gd name="connsiteX12" fmla="*/ 1227772 w 2251366"/>
                <a:gd name="connsiteY12" fmla="*/ 399697 h 534323"/>
                <a:gd name="connsiteX13" fmla="*/ 1221657 w 2251366"/>
                <a:gd name="connsiteY13" fmla="*/ 429453 h 534323"/>
                <a:gd name="connsiteX14" fmla="*/ 1204969 w 2251366"/>
                <a:gd name="connsiteY14" fmla="*/ 453657 h 534323"/>
                <a:gd name="connsiteX15" fmla="*/ 1180766 w 2251366"/>
                <a:gd name="connsiteY15" fmla="*/ 470068 h 534323"/>
                <a:gd name="connsiteX16" fmla="*/ 1151000 w 2251366"/>
                <a:gd name="connsiteY16" fmla="*/ 476183 h 534323"/>
                <a:gd name="connsiteX17" fmla="*/ 1130140 w 2251366"/>
                <a:gd name="connsiteY17" fmla="*/ 484260 h 534323"/>
                <a:gd name="connsiteX18" fmla="*/ 1122073 w 2251366"/>
                <a:gd name="connsiteY18" fmla="*/ 505111 h 534323"/>
                <a:gd name="connsiteX19" fmla="*/ 1130140 w 2251366"/>
                <a:gd name="connsiteY19" fmla="*/ 525980 h 534323"/>
                <a:gd name="connsiteX20" fmla="*/ 1151000 w 2251366"/>
                <a:gd name="connsiteY20" fmla="*/ 534324 h 534323"/>
                <a:gd name="connsiteX21" fmla="*/ 1203016 w 2251366"/>
                <a:gd name="connsiteY21" fmla="*/ 523475 h 534323"/>
                <a:gd name="connsiteX22" fmla="*/ 1245850 w 2251366"/>
                <a:gd name="connsiteY22" fmla="*/ 494547 h 534323"/>
                <a:gd name="connsiteX23" fmla="*/ 1274777 w 2251366"/>
                <a:gd name="connsiteY23" fmla="*/ 451713 h 534323"/>
                <a:gd name="connsiteX24" fmla="*/ 1285626 w 2251366"/>
                <a:gd name="connsiteY24" fmla="*/ 399697 h 534323"/>
                <a:gd name="connsiteX25" fmla="*/ 1285626 w 2251366"/>
                <a:gd name="connsiteY25" fmla="*/ 118767 h 534323"/>
                <a:gd name="connsiteX26" fmla="*/ 1277006 w 2251366"/>
                <a:gd name="connsiteY26" fmla="*/ 98193 h 534323"/>
                <a:gd name="connsiteX27" fmla="*/ 1256699 w 2251366"/>
                <a:gd name="connsiteY27" fmla="*/ 89563 h 534323"/>
                <a:gd name="connsiteX28" fmla="*/ 28926 w 2251366"/>
                <a:gd name="connsiteY28" fmla="*/ 92745 h 534323"/>
                <a:gd name="connsiteX29" fmla="*/ 8347 w 2251366"/>
                <a:gd name="connsiteY29" fmla="*/ 101365 h 534323"/>
                <a:gd name="connsiteX30" fmla="*/ 0 w 2251366"/>
                <a:gd name="connsiteY30" fmla="*/ 121672 h 534323"/>
                <a:gd name="connsiteX31" fmla="*/ 0 w 2251366"/>
                <a:gd name="connsiteY31" fmla="*/ 375066 h 534323"/>
                <a:gd name="connsiteX32" fmla="*/ 8347 w 2251366"/>
                <a:gd name="connsiteY32" fmla="*/ 395916 h 534323"/>
                <a:gd name="connsiteX33" fmla="*/ 29209 w 2251366"/>
                <a:gd name="connsiteY33" fmla="*/ 404270 h 534323"/>
                <a:gd name="connsiteX34" fmla="*/ 49513 w 2251366"/>
                <a:gd name="connsiteY34" fmla="*/ 395916 h 534323"/>
                <a:gd name="connsiteX35" fmla="*/ 58137 w 2251366"/>
                <a:gd name="connsiteY35" fmla="*/ 375066 h 534323"/>
                <a:gd name="connsiteX36" fmla="*/ 58137 w 2251366"/>
                <a:gd name="connsiteY36" fmla="*/ 216798 h 534323"/>
                <a:gd name="connsiteX37" fmla="*/ 63140 w 2251366"/>
                <a:gd name="connsiteY37" fmla="*/ 191205 h 534323"/>
                <a:gd name="connsiteX38" fmla="*/ 77327 w 2251366"/>
                <a:gd name="connsiteY38" fmla="*/ 170345 h 534323"/>
                <a:gd name="connsiteX39" fmla="*/ 98466 w 2251366"/>
                <a:gd name="connsiteY39" fmla="*/ 156162 h 534323"/>
                <a:gd name="connsiteX40" fmla="*/ 124056 w 2251366"/>
                <a:gd name="connsiteY40" fmla="*/ 150876 h 534323"/>
                <a:gd name="connsiteX41" fmla="*/ 149645 w 2251366"/>
                <a:gd name="connsiteY41" fmla="*/ 156162 h 534323"/>
                <a:gd name="connsiteX42" fmla="*/ 170508 w 2251366"/>
                <a:gd name="connsiteY42" fmla="*/ 170345 h 534323"/>
                <a:gd name="connsiteX43" fmla="*/ 184689 w 2251366"/>
                <a:gd name="connsiteY43" fmla="*/ 191205 h 534323"/>
                <a:gd name="connsiteX44" fmla="*/ 189975 w 2251366"/>
                <a:gd name="connsiteY44" fmla="*/ 216798 h 534323"/>
                <a:gd name="connsiteX45" fmla="*/ 189975 w 2251366"/>
                <a:gd name="connsiteY45" fmla="*/ 375066 h 534323"/>
                <a:gd name="connsiteX46" fmla="*/ 198323 w 2251366"/>
                <a:gd name="connsiteY46" fmla="*/ 395916 h 534323"/>
                <a:gd name="connsiteX47" fmla="*/ 219180 w 2251366"/>
                <a:gd name="connsiteY47" fmla="*/ 404270 h 534323"/>
                <a:gd name="connsiteX48" fmla="*/ 239489 w 2251366"/>
                <a:gd name="connsiteY48" fmla="*/ 395916 h 534323"/>
                <a:gd name="connsiteX49" fmla="*/ 248107 w 2251366"/>
                <a:gd name="connsiteY49" fmla="*/ 375066 h 534323"/>
                <a:gd name="connsiteX50" fmla="*/ 248107 w 2251366"/>
                <a:gd name="connsiteY50" fmla="*/ 216798 h 534323"/>
                <a:gd name="connsiteX51" fmla="*/ 253116 w 2251366"/>
                <a:gd name="connsiteY51" fmla="*/ 191205 h 534323"/>
                <a:gd name="connsiteX52" fmla="*/ 267303 w 2251366"/>
                <a:gd name="connsiteY52" fmla="*/ 170345 h 534323"/>
                <a:gd name="connsiteX53" fmla="*/ 288442 w 2251366"/>
                <a:gd name="connsiteY53" fmla="*/ 156162 h 534323"/>
                <a:gd name="connsiteX54" fmla="*/ 314032 w 2251366"/>
                <a:gd name="connsiteY54" fmla="*/ 150876 h 534323"/>
                <a:gd name="connsiteX55" fmla="*/ 339898 w 2251366"/>
                <a:gd name="connsiteY55" fmla="*/ 156162 h 534323"/>
                <a:gd name="connsiteX56" fmla="*/ 361037 w 2251366"/>
                <a:gd name="connsiteY56" fmla="*/ 170631 h 534323"/>
                <a:gd name="connsiteX57" fmla="*/ 374941 w 2251366"/>
                <a:gd name="connsiteY57" fmla="*/ 191490 h 534323"/>
                <a:gd name="connsiteX58" fmla="*/ 380228 w 2251366"/>
                <a:gd name="connsiteY58" fmla="*/ 216798 h 534323"/>
                <a:gd name="connsiteX59" fmla="*/ 380228 w 2251366"/>
                <a:gd name="connsiteY59" fmla="*/ 375066 h 534323"/>
                <a:gd name="connsiteX60" fmla="*/ 388575 w 2251366"/>
                <a:gd name="connsiteY60" fmla="*/ 395916 h 534323"/>
                <a:gd name="connsiteX61" fmla="*/ 409155 w 2251366"/>
                <a:gd name="connsiteY61" fmla="*/ 404270 h 534323"/>
                <a:gd name="connsiteX62" fmla="*/ 429458 w 2251366"/>
                <a:gd name="connsiteY62" fmla="*/ 395916 h 534323"/>
                <a:gd name="connsiteX63" fmla="*/ 438082 w 2251366"/>
                <a:gd name="connsiteY63" fmla="*/ 375066 h 534323"/>
                <a:gd name="connsiteX64" fmla="*/ 438082 w 2251366"/>
                <a:gd name="connsiteY64" fmla="*/ 216798 h 534323"/>
                <a:gd name="connsiteX65" fmla="*/ 428069 w 2251366"/>
                <a:gd name="connsiteY65" fmla="*/ 168954 h 534323"/>
                <a:gd name="connsiteX66" fmla="*/ 401366 w 2251366"/>
                <a:gd name="connsiteY66" fmla="*/ 129464 h 534323"/>
                <a:gd name="connsiteX67" fmla="*/ 361873 w 2251366"/>
                <a:gd name="connsiteY67" fmla="*/ 102756 h 534323"/>
                <a:gd name="connsiteX68" fmla="*/ 314032 w 2251366"/>
                <a:gd name="connsiteY68" fmla="*/ 92745 h 534323"/>
                <a:gd name="connsiteX69" fmla="*/ 219179 w 2251366"/>
                <a:gd name="connsiteY69" fmla="*/ 136969 h 534323"/>
                <a:gd name="connsiteX70" fmla="*/ 176347 w 2251366"/>
                <a:gd name="connsiteY70" fmla="*/ 103870 h 534323"/>
                <a:gd name="connsiteX71" fmla="*/ 124056 w 2251366"/>
                <a:gd name="connsiteY71" fmla="*/ 92745 h 534323"/>
                <a:gd name="connsiteX72" fmla="*/ 56464 w 2251366"/>
                <a:gd name="connsiteY72" fmla="*/ 112490 h 534323"/>
                <a:gd name="connsiteX73" fmla="*/ 46174 w 2251366"/>
                <a:gd name="connsiteY73" fmla="*/ 98307 h 534323"/>
                <a:gd name="connsiteX74" fmla="*/ 28926 w 2251366"/>
                <a:gd name="connsiteY74" fmla="*/ 92745 h 534323"/>
                <a:gd name="connsiteX75" fmla="*/ 647509 w 2251366"/>
                <a:gd name="connsiteY75" fmla="*/ 92745 h 534323"/>
                <a:gd name="connsiteX76" fmla="*/ 537361 w 2251366"/>
                <a:gd name="connsiteY76" fmla="*/ 138360 h 534323"/>
                <a:gd name="connsiteX77" fmla="*/ 491746 w 2251366"/>
                <a:gd name="connsiteY77" fmla="*/ 248507 h 534323"/>
                <a:gd name="connsiteX78" fmla="*/ 537361 w 2251366"/>
                <a:gd name="connsiteY78" fmla="*/ 358654 h 534323"/>
                <a:gd name="connsiteX79" fmla="*/ 647509 w 2251366"/>
                <a:gd name="connsiteY79" fmla="*/ 404270 h 534323"/>
                <a:gd name="connsiteX80" fmla="*/ 699801 w 2251366"/>
                <a:gd name="connsiteY80" fmla="*/ 395364 h 534323"/>
                <a:gd name="connsiteX81" fmla="*/ 745140 w 2251366"/>
                <a:gd name="connsiteY81" fmla="*/ 369779 h 534323"/>
                <a:gd name="connsiteX82" fmla="*/ 745140 w 2251366"/>
                <a:gd name="connsiteY82" fmla="*/ 375342 h 534323"/>
                <a:gd name="connsiteX83" fmla="*/ 753484 w 2251366"/>
                <a:gd name="connsiteY83" fmla="*/ 395926 h 534323"/>
                <a:gd name="connsiteX84" fmla="*/ 774343 w 2251366"/>
                <a:gd name="connsiteY84" fmla="*/ 404270 h 534323"/>
                <a:gd name="connsiteX85" fmla="*/ 794651 w 2251366"/>
                <a:gd name="connsiteY85" fmla="*/ 395926 h 534323"/>
                <a:gd name="connsiteX86" fmla="*/ 803271 w 2251366"/>
                <a:gd name="connsiteY86" fmla="*/ 375342 h 534323"/>
                <a:gd name="connsiteX87" fmla="*/ 803271 w 2251366"/>
                <a:gd name="connsiteY87" fmla="*/ 248507 h 534323"/>
                <a:gd name="connsiteX88" fmla="*/ 757656 w 2251366"/>
                <a:gd name="connsiteY88" fmla="*/ 138360 h 534323"/>
                <a:gd name="connsiteX89" fmla="*/ 647509 w 2251366"/>
                <a:gd name="connsiteY89" fmla="*/ 92745 h 534323"/>
                <a:gd name="connsiteX90" fmla="*/ 886138 w 2251366"/>
                <a:gd name="connsiteY90" fmla="*/ 92745 h 534323"/>
                <a:gd name="connsiteX91" fmla="*/ 865279 w 2251366"/>
                <a:gd name="connsiteY91" fmla="*/ 101365 h 534323"/>
                <a:gd name="connsiteX92" fmla="*/ 856935 w 2251366"/>
                <a:gd name="connsiteY92" fmla="*/ 121948 h 534323"/>
                <a:gd name="connsiteX93" fmla="*/ 856935 w 2251366"/>
                <a:gd name="connsiteY93" fmla="*/ 375066 h 534323"/>
                <a:gd name="connsiteX94" fmla="*/ 865279 w 2251366"/>
                <a:gd name="connsiteY94" fmla="*/ 395916 h 534323"/>
                <a:gd name="connsiteX95" fmla="*/ 886138 w 2251366"/>
                <a:gd name="connsiteY95" fmla="*/ 404270 h 534323"/>
                <a:gd name="connsiteX96" fmla="*/ 906446 w 2251366"/>
                <a:gd name="connsiteY96" fmla="*/ 395916 h 534323"/>
                <a:gd name="connsiteX97" fmla="*/ 915066 w 2251366"/>
                <a:gd name="connsiteY97" fmla="*/ 375066 h 534323"/>
                <a:gd name="connsiteX98" fmla="*/ 915066 w 2251366"/>
                <a:gd name="connsiteY98" fmla="*/ 237934 h 534323"/>
                <a:gd name="connsiteX99" fmla="*/ 921743 w 2251366"/>
                <a:gd name="connsiteY99" fmla="*/ 204273 h 534323"/>
                <a:gd name="connsiteX100" fmla="*/ 940659 w 2251366"/>
                <a:gd name="connsiteY100" fmla="*/ 176460 h 534323"/>
                <a:gd name="connsiteX101" fmla="*/ 968196 w 2251366"/>
                <a:gd name="connsiteY101" fmla="*/ 157829 h 534323"/>
                <a:gd name="connsiteX102" fmla="*/ 1002124 w 2251366"/>
                <a:gd name="connsiteY102" fmla="*/ 150876 h 534323"/>
                <a:gd name="connsiteX103" fmla="*/ 1035776 w 2251366"/>
                <a:gd name="connsiteY103" fmla="*/ 157829 h 534323"/>
                <a:gd name="connsiteX104" fmla="*/ 1063313 w 2251366"/>
                <a:gd name="connsiteY104" fmla="*/ 176736 h 534323"/>
                <a:gd name="connsiteX105" fmla="*/ 1082230 w 2251366"/>
                <a:gd name="connsiteY105" fmla="*/ 204273 h 534323"/>
                <a:gd name="connsiteX106" fmla="*/ 1089183 w 2251366"/>
                <a:gd name="connsiteY106" fmla="*/ 237934 h 534323"/>
                <a:gd name="connsiteX107" fmla="*/ 1089183 w 2251366"/>
                <a:gd name="connsiteY107" fmla="*/ 375066 h 534323"/>
                <a:gd name="connsiteX108" fmla="*/ 1097527 w 2251366"/>
                <a:gd name="connsiteY108" fmla="*/ 395916 h 534323"/>
                <a:gd name="connsiteX109" fmla="*/ 1118396 w 2251366"/>
                <a:gd name="connsiteY109" fmla="*/ 404270 h 534323"/>
                <a:gd name="connsiteX110" fmla="*/ 1138694 w 2251366"/>
                <a:gd name="connsiteY110" fmla="*/ 395916 h 534323"/>
                <a:gd name="connsiteX111" fmla="*/ 1147323 w 2251366"/>
                <a:gd name="connsiteY111" fmla="*/ 375066 h 534323"/>
                <a:gd name="connsiteX112" fmla="*/ 1147323 w 2251366"/>
                <a:gd name="connsiteY112" fmla="*/ 237934 h 534323"/>
                <a:gd name="connsiteX113" fmla="*/ 1135636 w 2251366"/>
                <a:gd name="connsiteY113" fmla="*/ 181470 h 534323"/>
                <a:gd name="connsiteX114" fmla="*/ 1103928 w 2251366"/>
                <a:gd name="connsiteY114" fmla="*/ 135293 h 534323"/>
                <a:gd name="connsiteX115" fmla="*/ 1057474 w 2251366"/>
                <a:gd name="connsiteY115" fmla="*/ 104146 h 534323"/>
                <a:gd name="connsiteX116" fmla="*/ 1002124 w 2251366"/>
                <a:gd name="connsiteY116" fmla="*/ 92745 h 534323"/>
                <a:gd name="connsiteX117" fmla="*/ 915066 w 2251366"/>
                <a:gd name="connsiteY117" fmla="*/ 121396 h 534323"/>
                <a:gd name="connsiteX118" fmla="*/ 906446 w 2251366"/>
                <a:gd name="connsiteY118" fmla="*/ 101365 h 534323"/>
                <a:gd name="connsiteX119" fmla="*/ 886138 w 2251366"/>
                <a:gd name="connsiteY119" fmla="*/ 92745 h 534323"/>
                <a:gd name="connsiteX120" fmla="*/ 1495100 w 2251366"/>
                <a:gd name="connsiteY120" fmla="*/ 92745 h 534323"/>
                <a:gd name="connsiteX121" fmla="*/ 1384953 w 2251366"/>
                <a:gd name="connsiteY121" fmla="*/ 138360 h 534323"/>
                <a:gd name="connsiteX122" fmla="*/ 1339338 w 2251366"/>
                <a:gd name="connsiteY122" fmla="*/ 248507 h 534323"/>
                <a:gd name="connsiteX123" fmla="*/ 1384953 w 2251366"/>
                <a:gd name="connsiteY123" fmla="*/ 358654 h 534323"/>
                <a:gd name="connsiteX124" fmla="*/ 1495100 w 2251366"/>
                <a:gd name="connsiteY124" fmla="*/ 404270 h 534323"/>
                <a:gd name="connsiteX125" fmla="*/ 1547393 w 2251366"/>
                <a:gd name="connsiteY125" fmla="*/ 395364 h 534323"/>
                <a:gd name="connsiteX126" fmla="*/ 1592731 w 2251366"/>
                <a:gd name="connsiteY126" fmla="*/ 369779 h 534323"/>
                <a:gd name="connsiteX127" fmla="*/ 1592731 w 2251366"/>
                <a:gd name="connsiteY127" fmla="*/ 375342 h 534323"/>
                <a:gd name="connsiteX128" fmla="*/ 1601075 w 2251366"/>
                <a:gd name="connsiteY128" fmla="*/ 395926 h 534323"/>
                <a:gd name="connsiteX129" fmla="*/ 1621935 w 2251366"/>
                <a:gd name="connsiteY129" fmla="*/ 404270 h 534323"/>
                <a:gd name="connsiteX130" fmla="*/ 1642242 w 2251366"/>
                <a:gd name="connsiteY130" fmla="*/ 395926 h 534323"/>
                <a:gd name="connsiteX131" fmla="*/ 1650863 w 2251366"/>
                <a:gd name="connsiteY131" fmla="*/ 375342 h 534323"/>
                <a:gd name="connsiteX132" fmla="*/ 1650863 w 2251366"/>
                <a:gd name="connsiteY132" fmla="*/ 248507 h 534323"/>
                <a:gd name="connsiteX133" fmla="*/ 1605247 w 2251366"/>
                <a:gd name="connsiteY133" fmla="*/ 138360 h 534323"/>
                <a:gd name="connsiteX134" fmla="*/ 1495100 w 2251366"/>
                <a:gd name="connsiteY134" fmla="*/ 92745 h 534323"/>
                <a:gd name="connsiteX135" fmla="*/ 1733740 w 2251366"/>
                <a:gd name="connsiteY135" fmla="*/ 92745 h 534323"/>
                <a:gd name="connsiteX136" fmla="*/ 1712880 w 2251366"/>
                <a:gd name="connsiteY136" fmla="*/ 101365 h 534323"/>
                <a:gd name="connsiteX137" fmla="*/ 1704526 w 2251366"/>
                <a:gd name="connsiteY137" fmla="*/ 121672 h 534323"/>
                <a:gd name="connsiteX138" fmla="*/ 1704526 w 2251366"/>
                <a:gd name="connsiteY138" fmla="*/ 375342 h 534323"/>
                <a:gd name="connsiteX139" fmla="*/ 1712880 w 2251366"/>
                <a:gd name="connsiteY139" fmla="*/ 395916 h 534323"/>
                <a:gd name="connsiteX140" fmla="*/ 1733740 w 2251366"/>
                <a:gd name="connsiteY140" fmla="*/ 404270 h 534323"/>
                <a:gd name="connsiteX141" fmla="*/ 1754047 w 2251366"/>
                <a:gd name="connsiteY141" fmla="*/ 395916 h 534323"/>
                <a:gd name="connsiteX142" fmla="*/ 1762667 w 2251366"/>
                <a:gd name="connsiteY142" fmla="*/ 375342 h 534323"/>
                <a:gd name="connsiteX143" fmla="*/ 1762667 w 2251366"/>
                <a:gd name="connsiteY143" fmla="*/ 248507 h 534323"/>
                <a:gd name="connsiteX144" fmla="*/ 1770173 w 2251366"/>
                <a:gd name="connsiteY144" fmla="*/ 210398 h 534323"/>
                <a:gd name="connsiteX145" fmla="*/ 1791032 w 2251366"/>
                <a:gd name="connsiteY145" fmla="*/ 179527 h 534323"/>
                <a:gd name="connsiteX146" fmla="*/ 1822189 w 2251366"/>
                <a:gd name="connsiteY146" fmla="*/ 158658 h 534323"/>
                <a:gd name="connsiteX147" fmla="*/ 1860289 w 2251366"/>
                <a:gd name="connsiteY147" fmla="*/ 150876 h 534323"/>
                <a:gd name="connsiteX148" fmla="*/ 1898398 w 2251366"/>
                <a:gd name="connsiteY148" fmla="*/ 157829 h 534323"/>
                <a:gd name="connsiteX149" fmla="*/ 1910638 w 2251366"/>
                <a:gd name="connsiteY149" fmla="*/ 160887 h 534323"/>
                <a:gd name="connsiteX150" fmla="*/ 1922039 w 2251366"/>
                <a:gd name="connsiteY150" fmla="*/ 158658 h 534323"/>
                <a:gd name="connsiteX151" fmla="*/ 1931221 w 2251366"/>
                <a:gd name="connsiteY151" fmla="*/ 152543 h 534323"/>
                <a:gd name="connsiteX152" fmla="*/ 1937346 w 2251366"/>
                <a:gd name="connsiteY152" fmla="*/ 143084 h 534323"/>
                <a:gd name="connsiteX153" fmla="*/ 1939842 w 2251366"/>
                <a:gd name="connsiteY153" fmla="*/ 131683 h 534323"/>
                <a:gd name="connsiteX154" fmla="*/ 1932060 w 2251366"/>
                <a:gd name="connsiteY154" fmla="*/ 112214 h 534323"/>
                <a:gd name="connsiteX155" fmla="*/ 1912305 w 2251366"/>
                <a:gd name="connsiteY155" fmla="*/ 100527 h 534323"/>
                <a:gd name="connsiteX156" fmla="*/ 1886444 w 2251366"/>
                <a:gd name="connsiteY156" fmla="*/ 94412 h 534323"/>
                <a:gd name="connsiteX157" fmla="*/ 1860289 w 2251366"/>
                <a:gd name="connsiteY157" fmla="*/ 92745 h 534323"/>
                <a:gd name="connsiteX158" fmla="*/ 1807997 w 2251366"/>
                <a:gd name="connsiteY158" fmla="*/ 101641 h 534323"/>
                <a:gd name="connsiteX159" fmla="*/ 1762667 w 2251366"/>
                <a:gd name="connsiteY159" fmla="*/ 127235 h 534323"/>
                <a:gd name="connsiteX160" fmla="*/ 1762667 w 2251366"/>
                <a:gd name="connsiteY160" fmla="*/ 121672 h 534323"/>
                <a:gd name="connsiteX161" fmla="*/ 1754047 w 2251366"/>
                <a:gd name="connsiteY161" fmla="*/ 101365 h 534323"/>
                <a:gd name="connsiteX162" fmla="*/ 1733740 w 2251366"/>
                <a:gd name="connsiteY162" fmla="*/ 92745 h 534323"/>
                <a:gd name="connsiteX163" fmla="*/ 2095604 w 2251366"/>
                <a:gd name="connsiteY163" fmla="*/ 92745 h 534323"/>
                <a:gd name="connsiteX164" fmla="*/ 1985457 w 2251366"/>
                <a:gd name="connsiteY164" fmla="*/ 138360 h 534323"/>
                <a:gd name="connsiteX165" fmla="*/ 1939842 w 2251366"/>
                <a:gd name="connsiteY165" fmla="*/ 248507 h 534323"/>
                <a:gd name="connsiteX166" fmla="*/ 1985457 w 2251366"/>
                <a:gd name="connsiteY166" fmla="*/ 358654 h 534323"/>
                <a:gd name="connsiteX167" fmla="*/ 2095604 w 2251366"/>
                <a:gd name="connsiteY167" fmla="*/ 404270 h 534323"/>
                <a:gd name="connsiteX168" fmla="*/ 2205751 w 2251366"/>
                <a:gd name="connsiteY168" fmla="*/ 358654 h 534323"/>
                <a:gd name="connsiteX169" fmla="*/ 2251366 w 2251366"/>
                <a:gd name="connsiteY169" fmla="*/ 248507 h 534323"/>
                <a:gd name="connsiteX170" fmla="*/ 2239689 w 2251366"/>
                <a:gd name="connsiteY170" fmla="*/ 188700 h 534323"/>
                <a:gd name="connsiteX171" fmla="*/ 2205751 w 2251366"/>
                <a:gd name="connsiteY171" fmla="*/ 138360 h 534323"/>
                <a:gd name="connsiteX172" fmla="*/ 2095604 w 2251366"/>
                <a:gd name="connsiteY172" fmla="*/ 92745 h 534323"/>
                <a:gd name="connsiteX173" fmla="*/ 647518 w 2251366"/>
                <a:gd name="connsiteY173" fmla="*/ 150876 h 534323"/>
                <a:gd name="connsiteX174" fmla="*/ 685628 w 2251366"/>
                <a:gd name="connsiteY174" fmla="*/ 158658 h 534323"/>
                <a:gd name="connsiteX175" fmla="*/ 716498 w 2251366"/>
                <a:gd name="connsiteY175" fmla="*/ 179803 h 534323"/>
                <a:gd name="connsiteX176" fmla="*/ 737358 w 2251366"/>
                <a:gd name="connsiteY176" fmla="*/ 210950 h 534323"/>
                <a:gd name="connsiteX177" fmla="*/ 745149 w 2251366"/>
                <a:gd name="connsiteY177" fmla="*/ 248507 h 534323"/>
                <a:gd name="connsiteX178" fmla="*/ 737358 w 2251366"/>
                <a:gd name="connsiteY178" fmla="*/ 286331 h 534323"/>
                <a:gd name="connsiteX179" fmla="*/ 716498 w 2251366"/>
                <a:gd name="connsiteY179" fmla="*/ 317201 h 534323"/>
                <a:gd name="connsiteX180" fmla="*/ 685628 w 2251366"/>
                <a:gd name="connsiteY180" fmla="*/ 338338 h 534323"/>
                <a:gd name="connsiteX181" fmla="*/ 647518 w 2251366"/>
                <a:gd name="connsiteY181" fmla="*/ 346138 h 534323"/>
                <a:gd name="connsiteX182" fmla="*/ 609132 w 2251366"/>
                <a:gd name="connsiteY182" fmla="*/ 338338 h 534323"/>
                <a:gd name="connsiteX183" fmla="*/ 578262 w 2251366"/>
                <a:gd name="connsiteY183" fmla="*/ 317487 h 534323"/>
                <a:gd name="connsiteX184" fmla="*/ 557402 w 2251366"/>
                <a:gd name="connsiteY184" fmla="*/ 286331 h 534323"/>
                <a:gd name="connsiteX185" fmla="*/ 549887 w 2251366"/>
                <a:gd name="connsiteY185" fmla="*/ 248507 h 534323"/>
                <a:gd name="connsiteX186" fmla="*/ 557402 w 2251366"/>
                <a:gd name="connsiteY186" fmla="*/ 210674 h 534323"/>
                <a:gd name="connsiteX187" fmla="*/ 578262 w 2251366"/>
                <a:gd name="connsiteY187" fmla="*/ 179803 h 534323"/>
                <a:gd name="connsiteX188" fmla="*/ 609132 w 2251366"/>
                <a:gd name="connsiteY188" fmla="*/ 158658 h 534323"/>
                <a:gd name="connsiteX189" fmla="*/ 647518 w 2251366"/>
                <a:gd name="connsiteY189" fmla="*/ 150876 h 534323"/>
                <a:gd name="connsiteX190" fmla="*/ 1495110 w 2251366"/>
                <a:gd name="connsiteY190" fmla="*/ 150876 h 534323"/>
                <a:gd name="connsiteX191" fmla="*/ 1533219 w 2251366"/>
                <a:gd name="connsiteY191" fmla="*/ 158658 h 534323"/>
                <a:gd name="connsiteX192" fmla="*/ 1564090 w 2251366"/>
                <a:gd name="connsiteY192" fmla="*/ 179803 h 534323"/>
                <a:gd name="connsiteX193" fmla="*/ 1584950 w 2251366"/>
                <a:gd name="connsiteY193" fmla="*/ 210950 h 534323"/>
                <a:gd name="connsiteX194" fmla="*/ 1592741 w 2251366"/>
                <a:gd name="connsiteY194" fmla="*/ 248507 h 534323"/>
                <a:gd name="connsiteX195" fmla="*/ 1584950 w 2251366"/>
                <a:gd name="connsiteY195" fmla="*/ 286331 h 534323"/>
                <a:gd name="connsiteX196" fmla="*/ 1564090 w 2251366"/>
                <a:gd name="connsiteY196" fmla="*/ 317201 h 534323"/>
                <a:gd name="connsiteX197" fmla="*/ 1533219 w 2251366"/>
                <a:gd name="connsiteY197" fmla="*/ 338338 h 534323"/>
                <a:gd name="connsiteX198" fmla="*/ 1495110 w 2251366"/>
                <a:gd name="connsiteY198" fmla="*/ 346138 h 534323"/>
                <a:gd name="connsiteX199" fmla="*/ 1456724 w 2251366"/>
                <a:gd name="connsiteY199" fmla="*/ 338338 h 534323"/>
                <a:gd name="connsiteX200" fmla="*/ 1425853 w 2251366"/>
                <a:gd name="connsiteY200" fmla="*/ 317487 h 534323"/>
                <a:gd name="connsiteX201" fmla="*/ 1404994 w 2251366"/>
                <a:gd name="connsiteY201" fmla="*/ 286331 h 534323"/>
                <a:gd name="connsiteX202" fmla="*/ 1397488 w 2251366"/>
                <a:gd name="connsiteY202" fmla="*/ 248507 h 534323"/>
                <a:gd name="connsiteX203" fmla="*/ 1404994 w 2251366"/>
                <a:gd name="connsiteY203" fmla="*/ 210674 h 534323"/>
                <a:gd name="connsiteX204" fmla="*/ 1425853 w 2251366"/>
                <a:gd name="connsiteY204" fmla="*/ 179803 h 534323"/>
                <a:gd name="connsiteX205" fmla="*/ 1456724 w 2251366"/>
                <a:gd name="connsiteY205" fmla="*/ 158658 h 534323"/>
                <a:gd name="connsiteX206" fmla="*/ 1495110 w 2251366"/>
                <a:gd name="connsiteY206" fmla="*/ 150876 h 534323"/>
                <a:gd name="connsiteX207" fmla="*/ 2095613 w 2251366"/>
                <a:gd name="connsiteY207" fmla="*/ 150876 h 534323"/>
                <a:gd name="connsiteX208" fmla="*/ 2133723 w 2251366"/>
                <a:gd name="connsiteY208" fmla="*/ 158658 h 534323"/>
                <a:gd name="connsiteX209" fmla="*/ 2164594 w 2251366"/>
                <a:gd name="connsiteY209" fmla="*/ 179803 h 534323"/>
                <a:gd name="connsiteX210" fmla="*/ 2185453 w 2251366"/>
                <a:gd name="connsiteY210" fmla="*/ 210950 h 534323"/>
                <a:gd name="connsiteX211" fmla="*/ 2193245 w 2251366"/>
                <a:gd name="connsiteY211" fmla="*/ 248507 h 534323"/>
                <a:gd name="connsiteX212" fmla="*/ 2185453 w 2251366"/>
                <a:gd name="connsiteY212" fmla="*/ 286331 h 534323"/>
                <a:gd name="connsiteX213" fmla="*/ 2164594 w 2251366"/>
                <a:gd name="connsiteY213" fmla="*/ 317201 h 534323"/>
                <a:gd name="connsiteX214" fmla="*/ 2133723 w 2251366"/>
                <a:gd name="connsiteY214" fmla="*/ 338338 h 534323"/>
                <a:gd name="connsiteX215" fmla="*/ 2095613 w 2251366"/>
                <a:gd name="connsiteY215" fmla="*/ 346138 h 534323"/>
                <a:gd name="connsiteX216" fmla="*/ 2057228 w 2251366"/>
                <a:gd name="connsiteY216" fmla="*/ 338338 h 534323"/>
                <a:gd name="connsiteX217" fmla="*/ 2026357 w 2251366"/>
                <a:gd name="connsiteY217" fmla="*/ 317487 h 534323"/>
                <a:gd name="connsiteX218" fmla="*/ 2005497 w 2251366"/>
                <a:gd name="connsiteY218" fmla="*/ 286331 h 534323"/>
                <a:gd name="connsiteX219" fmla="*/ 1997992 w 2251366"/>
                <a:gd name="connsiteY219" fmla="*/ 248507 h 534323"/>
                <a:gd name="connsiteX220" fmla="*/ 2005497 w 2251366"/>
                <a:gd name="connsiteY220" fmla="*/ 210674 h 534323"/>
                <a:gd name="connsiteX221" fmla="*/ 2026357 w 2251366"/>
                <a:gd name="connsiteY221" fmla="*/ 179803 h 534323"/>
                <a:gd name="connsiteX222" fmla="*/ 2057228 w 2251366"/>
                <a:gd name="connsiteY222" fmla="*/ 158658 h 534323"/>
                <a:gd name="connsiteX223" fmla="*/ 2095613 w 2251366"/>
                <a:gd name="connsiteY223" fmla="*/ 150876 h 53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</a:cxnLst>
              <a:rect l="l" t="t" r="r" b="b"/>
              <a:pathLst>
                <a:path w="2251366" h="534323">
                  <a:moveTo>
                    <a:pt x="1256699" y="0"/>
                  </a:moveTo>
                  <a:cubicBezTo>
                    <a:pt x="1247241" y="0"/>
                    <a:pt x="1239173" y="3334"/>
                    <a:pt x="1232496" y="10011"/>
                  </a:cubicBezTo>
                  <a:cubicBezTo>
                    <a:pt x="1225819" y="16688"/>
                    <a:pt x="1222485" y="24755"/>
                    <a:pt x="1222485" y="34214"/>
                  </a:cubicBezTo>
                  <a:cubicBezTo>
                    <a:pt x="1222485" y="43672"/>
                    <a:pt x="1225819" y="51740"/>
                    <a:pt x="1232496" y="58417"/>
                  </a:cubicBezTo>
                  <a:cubicBezTo>
                    <a:pt x="1239173" y="65094"/>
                    <a:pt x="1247241" y="68428"/>
                    <a:pt x="1256699" y="68428"/>
                  </a:cubicBezTo>
                  <a:cubicBezTo>
                    <a:pt x="1266157" y="68428"/>
                    <a:pt x="1274225" y="65094"/>
                    <a:pt x="1280902" y="58417"/>
                  </a:cubicBezTo>
                  <a:cubicBezTo>
                    <a:pt x="1287579" y="51740"/>
                    <a:pt x="1290913" y="43672"/>
                    <a:pt x="1290913" y="34214"/>
                  </a:cubicBezTo>
                  <a:cubicBezTo>
                    <a:pt x="1290913" y="24755"/>
                    <a:pt x="1287579" y="16688"/>
                    <a:pt x="1280902" y="10011"/>
                  </a:cubicBezTo>
                  <a:cubicBezTo>
                    <a:pt x="1274225" y="3334"/>
                    <a:pt x="1266157" y="0"/>
                    <a:pt x="1256699" y="0"/>
                  </a:cubicBezTo>
                  <a:close/>
                  <a:moveTo>
                    <a:pt x="1256699" y="89563"/>
                  </a:moveTo>
                  <a:cubicBezTo>
                    <a:pt x="1248727" y="89563"/>
                    <a:pt x="1241869" y="92440"/>
                    <a:pt x="1236115" y="98193"/>
                  </a:cubicBezTo>
                  <a:cubicBezTo>
                    <a:pt x="1230553" y="103756"/>
                    <a:pt x="1227772" y="110614"/>
                    <a:pt x="1227772" y="118767"/>
                  </a:cubicBezTo>
                  <a:lnTo>
                    <a:pt x="1227772" y="399697"/>
                  </a:lnTo>
                  <a:cubicBezTo>
                    <a:pt x="1227772" y="410270"/>
                    <a:pt x="1225733" y="420186"/>
                    <a:pt x="1221657" y="429453"/>
                  </a:cubicBezTo>
                  <a:cubicBezTo>
                    <a:pt x="1217580" y="438731"/>
                    <a:pt x="1212017" y="446799"/>
                    <a:pt x="1204969" y="453657"/>
                  </a:cubicBezTo>
                  <a:cubicBezTo>
                    <a:pt x="1198101" y="460705"/>
                    <a:pt x="1190043" y="466172"/>
                    <a:pt x="1180766" y="470068"/>
                  </a:cubicBezTo>
                  <a:cubicBezTo>
                    <a:pt x="1171498" y="474145"/>
                    <a:pt x="1161573" y="476183"/>
                    <a:pt x="1151000" y="476183"/>
                  </a:cubicBezTo>
                  <a:cubicBezTo>
                    <a:pt x="1142656" y="476183"/>
                    <a:pt x="1135703" y="478879"/>
                    <a:pt x="1130140" y="484260"/>
                  </a:cubicBezTo>
                  <a:cubicBezTo>
                    <a:pt x="1124768" y="489823"/>
                    <a:pt x="1122073" y="496767"/>
                    <a:pt x="1122073" y="505111"/>
                  </a:cubicBezTo>
                  <a:cubicBezTo>
                    <a:pt x="1122073" y="513454"/>
                    <a:pt x="1124768" y="520417"/>
                    <a:pt x="1130140" y="525980"/>
                  </a:cubicBezTo>
                  <a:cubicBezTo>
                    <a:pt x="1135703" y="531543"/>
                    <a:pt x="1142656" y="534324"/>
                    <a:pt x="1151000" y="534324"/>
                  </a:cubicBezTo>
                  <a:cubicBezTo>
                    <a:pt x="1169364" y="534324"/>
                    <a:pt x="1186700" y="530704"/>
                    <a:pt x="1203016" y="523475"/>
                  </a:cubicBezTo>
                  <a:cubicBezTo>
                    <a:pt x="1219342" y="516426"/>
                    <a:pt x="1233610" y="506787"/>
                    <a:pt x="1245850" y="494547"/>
                  </a:cubicBezTo>
                  <a:cubicBezTo>
                    <a:pt x="1258090" y="482308"/>
                    <a:pt x="1267729" y="468030"/>
                    <a:pt x="1274777" y="451713"/>
                  </a:cubicBezTo>
                  <a:cubicBezTo>
                    <a:pt x="1282007" y="435388"/>
                    <a:pt x="1285626" y="418062"/>
                    <a:pt x="1285626" y="399697"/>
                  </a:cubicBezTo>
                  <a:lnTo>
                    <a:pt x="1285626" y="118767"/>
                  </a:lnTo>
                  <a:cubicBezTo>
                    <a:pt x="1285626" y="110614"/>
                    <a:pt x="1282750" y="103756"/>
                    <a:pt x="1277006" y="98193"/>
                  </a:cubicBezTo>
                  <a:cubicBezTo>
                    <a:pt x="1271444" y="92440"/>
                    <a:pt x="1264671" y="89563"/>
                    <a:pt x="1256699" y="89563"/>
                  </a:cubicBezTo>
                  <a:close/>
                  <a:moveTo>
                    <a:pt x="28926" y="92745"/>
                  </a:moveTo>
                  <a:cubicBezTo>
                    <a:pt x="20953" y="92745"/>
                    <a:pt x="14095" y="95621"/>
                    <a:pt x="8347" y="101365"/>
                  </a:cubicBezTo>
                  <a:cubicBezTo>
                    <a:pt x="2784" y="106927"/>
                    <a:pt x="0" y="113700"/>
                    <a:pt x="0" y="121672"/>
                  </a:cubicBezTo>
                  <a:lnTo>
                    <a:pt x="0" y="375066"/>
                  </a:lnTo>
                  <a:cubicBezTo>
                    <a:pt x="0" y="383219"/>
                    <a:pt x="2784" y="390172"/>
                    <a:pt x="8347" y="395916"/>
                  </a:cubicBezTo>
                  <a:cubicBezTo>
                    <a:pt x="14095" y="401479"/>
                    <a:pt x="21050" y="404270"/>
                    <a:pt x="29209" y="404270"/>
                  </a:cubicBezTo>
                  <a:cubicBezTo>
                    <a:pt x="37183" y="404270"/>
                    <a:pt x="43949" y="401479"/>
                    <a:pt x="49513" y="395916"/>
                  </a:cubicBezTo>
                  <a:cubicBezTo>
                    <a:pt x="55261" y="390172"/>
                    <a:pt x="58137" y="383219"/>
                    <a:pt x="58137" y="375066"/>
                  </a:cubicBezTo>
                  <a:lnTo>
                    <a:pt x="58137" y="216798"/>
                  </a:lnTo>
                  <a:cubicBezTo>
                    <a:pt x="58137" y="207711"/>
                    <a:pt x="59803" y="199177"/>
                    <a:pt x="63140" y="191205"/>
                  </a:cubicBezTo>
                  <a:cubicBezTo>
                    <a:pt x="66664" y="183232"/>
                    <a:pt x="71394" y="176279"/>
                    <a:pt x="77327" y="170345"/>
                  </a:cubicBezTo>
                  <a:cubicBezTo>
                    <a:pt x="83447" y="164230"/>
                    <a:pt x="90492" y="159496"/>
                    <a:pt x="98466" y="156162"/>
                  </a:cubicBezTo>
                  <a:cubicBezTo>
                    <a:pt x="106439" y="152638"/>
                    <a:pt x="114969" y="150876"/>
                    <a:pt x="124056" y="150876"/>
                  </a:cubicBezTo>
                  <a:cubicBezTo>
                    <a:pt x="133141" y="150876"/>
                    <a:pt x="141671" y="152638"/>
                    <a:pt x="149645" y="156162"/>
                  </a:cubicBezTo>
                  <a:cubicBezTo>
                    <a:pt x="157619" y="159686"/>
                    <a:pt x="164574" y="164420"/>
                    <a:pt x="170508" y="170345"/>
                  </a:cubicBezTo>
                  <a:cubicBezTo>
                    <a:pt x="176442" y="176279"/>
                    <a:pt x="181165" y="183232"/>
                    <a:pt x="184689" y="191205"/>
                  </a:cubicBezTo>
                  <a:cubicBezTo>
                    <a:pt x="188212" y="199177"/>
                    <a:pt x="189975" y="207711"/>
                    <a:pt x="189975" y="216798"/>
                  </a:cubicBezTo>
                  <a:lnTo>
                    <a:pt x="189975" y="375066"/>
                  </a:lnTo>
                  <a:cubicBezTo>
                    <a:pt x="189975" y="383219"/>
                    <a:pt x="192759" y="390172"/>
                    <a:pt x="198323" y="395916"/>
                  </a:cubicBezTo>
                  <a:cubicBezTo>
                    <a:pt x="204071" y="401479"/>
                    <a:pt x="211021" y="404270"/>
                    <a:pt x="219180" y="404270"/>
                  </a:cubicBezTo>
                  <a:cubicBezTo>
                    <a:pt x="227153" y="404270"/>
                    <a:pt x="233925" y="401479"/>
                    <a:pt x="239489" y="395916"/>
                  </a:cubicBezTo>
                  <a:cubicBezTo>
                    <a:pt x="245237" y="390172"/>
                    <a:pt x="248107" y="383219"/>
                    <a:pt x="248107" y="375066"/>
                  </a:cubicBezTo>
                  <a:lnTo>
                    <a:pt x="248107" y="216798"/>
                  </a:lnTo>
                  <a:cubicBezTo>
                    <a:pt x="248107" y="207711"/>
                    <a:pt x="249779" y="199177"/>
                    <a:pt x="253116" y="191205"/>
                  </a:cubicBezTo>
                  <a:cubicBezTo>
                    <a:pt x="256640" y="183232"/>
                    <a:pt x="261370" y="176279"/>
                    <a:pt x="267303" y="170345"/>
                  </a:cubicBezTo>
                  <a:cubicBezTo>
                    <a:pt x="273422" y="164420"/>
                    <a:pt x="280468" y="159686"/>
                    <a:pt x="288442" y="156162"/>
                  </a:cubicBezTo>
                  <a:cubicBezTo>
                    <a:pt x="296415" y="152638"/>
                    <a:pt x="304945" y="150876"/>
                    <a:pt x="314032" y="150876"/>
                  </a:cubicBezTo>
                  <a:cubicBezTo>
                    <a:pt x="323303" y="150876"/>
                    <a:pt x="331924" y="152638"/>
                    <a:pt x="339898" y="156162"/>
                  </a:cubicBezTo>
                  <a:cubicBezTo>
                    <a:pt x="348057" y="159686"/>
                    <a:pt x="355102" y="164506"/>
                    <a:pt x="361037" y="170631"/>
                  </a:cubicBezTo>
                  <a:cubicBezTo>
                    <a:pt x="366971" y="176565"/>
                    <a:pt x="371603" y="183518"/>
                    <a:pt x="374941" y="191490"/>
                  </a:cubicBezTo>
                  <a:cubicBezTo>
                    <a:pt x="378464" y="199463"/>
                    <a:pt x="380228" y="207893"/>
                    <a:pt x="380228" y="216798"/>
                  </a:cubicBezTo>
                  <a:lnTo>
                    <a:pt x="380228" y="375066"/>
                  </a:lnTo>
                  <a:cubicBezTo>
                    <a:pt x="380228" y="383219"/>
                    <a:pt x="383012" y="390172"/>
                    <a:pt x="388575" y="395916"/>
                  </a:cubicBezTo>
                  <a:cubicBezTo>
                    <a:pt x="394138" y="401479"/>
                    <a:pt x="400996" y="404270"/>
                    <a:pt x="409155" y="404270"/>
                  </a:cubicBezTo>
                  <a:cubicBezTo>
                    <a:pt x="417128" y="404270"/>
                    <a:pt x="423895" y="401479"/>
                    <a:pt x="429458" y="395916"/>
                  </a:cubicBezTo>
                  <a:cubicBezTo>
                    <a:pt x="435206" y="390172"/>
                    <a:pt x="438082" y="383219"/>
                    <a:pt x="438082" y="375066"/>
                  </a:cubicBezTo>
                  <a:lnTo>
                    <a:pt x="438082" y="216798"/>
                  </a:lnTo>
                  <a:cubicBezTo>
                    <a:pt x="438082" y="199920"/>
                    <a:pt x="434749" y="183975"/>
                    <a:pt x="428069" y="168954"/>
                  </a:cubicBezTo>
                  <a:cubicBezTo>
                    <a:pt x="421578" y="153753"/>
                    <a:pt x="412677" y="140589"/>
                    <a:pt x="401366" y="129464"/>
                  </a:cubicBezTo>
                  <a:cubicBezTo>
                    <a:pt x="390240" y="118148"/>
                    <a:pt x="377078" y="109252"/>
                    <a:pt x="361873" y="102756"/>
                  </a:cubicBezTo>
                  <a:cubicBezTo>
                    <a:pt x="346853" y="96078"/>
                    <a:pt x="330905" y="92745"/>
                    <a:pt x="314032" y="92745"/>
                  </a:cubicBezTo>
                  <a:cubicBezTo>
                    <a:pt x="276575" y="92745"/>
                    <a:pt x="244953" y="107489"/>
                    <a:pt x="219179" y="136969"/>
                  </a:cubicBezTo>
                  <a:cubicBezTo>
                    <a:pt x="206940" y="122139"/>
                    <a:pt x="192665" y="111100"/>
                    <a:pt x="176347" y="103870"/>
                  </a:cubicBezTo>
                  <a:cubicBezTo>
                    <a:pt x="160029" y="96450"/>
                    <a:pt x="142598" y="92745"/>
                    <a:pt x="124056" y="92745"/>
                  </a:cubicBezTo>
                  <a:cubicBezTo>
                    <a:pt x="98837" y="92745"/>
                    <a:pt x="76306" y="99326"/>
                    <a:pt x="56464" y="112490"/>
                  </a:cubicBezTo>
                  <a:cubicBezTo>
                    <a:pt x="54610" y="106556"/>
                    <a:pt x="51181" y="101832"/>
                    <a:pt x="46174" y="98307"/>
                  </a:cubicBezTo>
                  <a:cubicBezTo>
                    <a:pt x="41167" y="94602"/>
                    <a:pt x="35417" y="92745"/>
                    <a:pt x="28926" y="92745"/>
                  </a:cubicBezTo>
                  <a:close/>
                  <a:moveTo>
                    <a:pt x="647509" y="92745"/>
                  </a:moveTo>
                  <a:cubicBezTo>
                    <a:pt x="604484" y="92745"/>
                    <a:pt x="567775" y="107947"/>
                    <a:pt x="537361" y="138360"/>
                  </a:cubicBezTo>
                  <a:cubicBezTo>
                    <a:pt x="506948" y="168773"/>
                    <a:pt x="491746" y="205483"/>
                    <a:pt x="491746" y="248507"/>
                  </a:cubicBezTo>
                  <a:cubicBezTo>
                    <a:pt x="491746" y="291522"/>
                    <a:pt x="506948" y="328241"/>
                    <a:pt x="537361" y="358654"/>
                  </a:cubicBezTo>
                  <a:cubicBezTo>
                    <a:pt x="567775" y="389068"/>
                    <a:pt x="604484" y="404270"/>
                    <a:pt x="647509" y="404270"/>
                  </a:cubicBezTo>
                  <a:cubicBezTo>
                    <a:pt x="666054" y="404270"/>
                    <a:pt x="683484" y="401298"/>
                    <a:pt x="699801" y="395364"/>
                  </a:cubicBezTo>
                  <a:cubicBezTo>
                    <a:pt x="716117" y="389439"/>
                    <a:pt x="731233" y="380905"/>
                    <a:pt x="745140" y="369779"/>
                  </a:cubicBezTo>
                  <a:lnTo>
                    <a:pt x="745140" y="375342"/>
                  </a:lnTo>
                  <a:cubicBezTo>
                    <a:pt x="745140" y="383314"/>
                    <a:pt x="747921" y="390172"/>
                    <a:pt x="753484" y="395926"/>
                  </a:cubicBezTo>
                  <a:cubicBezTo>
                    <a:pt x="759227" y="401488"/>
                    <a:pt x="766181" y="404270"/>
                    <a:pt x="774343" y="404270"/>
                  </a:cubicBezTo>
                  <a:cubicBezTo>
                    <a:pt x="782316" y="404270"/>
                    <a:pt x="789079" y="401488"/>
                    <a:pt x="794651" y="395926"/>
                  </a:cubicBezTo>
                  <a:cubicBezTo>
                    <a:pt x="800394" y="390172"/>
                    <a:pt x="803271" y="383314"/>
                    <a:pt x="803271" y="375342"/>
                  </a:cubicBezTo>
                  <a:lnTo>
                    <a:pt x="803271" y="248507"/>
                  </a:lnTo>
                  <a:cubicBezTo>
                    <a:pt x="803271" y="205483"/>
                    <a:pt x="788069" y="168773"/>
                    <a:pt x="757656" y="138360"/>
                  </a:cubicBezTo>
                  <a:cubicBezTo>
                    <a:pt x="726871" y="107947"/>
                    <a:pt x="690162" y="92745"/>
                    <a:pt x="647509" y="92745"/>
                  </a:cubicBezTo>
                  <a:close/>
                  <a:moveTo>
                    <a:pt x="886138" y="92745"/>
                  </a:moveTo>
                  <a:cubicBezTo>
                    <a:pt x="877976" y="92745"/>
                    <a:pt x="871022" y="95621"/>
                    <a:pt x="865279" y="101365"/>
                  </a:cubicBezTo>
                  <a:cubicBezTo>
                    <a:pt x="859716" y="107118"/>
                    <a:pt x="856935" y="113976"/>
                    <a:pt x="856935" y="121948"/>
                  </a:cubicBezTo>
                  <a:lnTo>
                    <a:pt x="856935" y="375066"/>
                  </a:lnTo>
                  <a:cubicBezTo>
                    <a:pt x="856935" y="383219"/>
                    <a:pt x="859716" y="390172"/>
                    <a:pt x="865279" y="395916"/>
                  </a:cubicBezTo>
                  <a:cubicBezTo>
                    <a:pt x="871022" y="401479"/>
                    <a:pt x="877976" y="404270"/>
                    <a:pt x="886138" y="404270"/>
                  </a:cubicBezTo>
                  <a:cubicBezTo>
                    <a:pt x="894111" y="404270"/>
                    <a:pt x="900874" y="401479"/>
                    <a:pt x="906446" y="395916"/>
                  </a:cubicBezTo>
                  <a:cubicBezTo>
                    <a:pt x="912189" y="390172"/>
                    <a:pt x="915066" y="383219"/>
                    <a:pt x="915066" y="375066"/>
                  </a:cubicBezTo>
                  <a:lnTo>
                    <a:pt x="915066" y="237934"/>
                  </a:lnTo>
                  <a:cubicBezTo>
                    <a:pt x="915066" y="226066"/>
                    <a:pt x="917295" y="214846"/>
                    <a:pt x="921743" y="204273"/>
                  </a:cubicBezTo>
                  <a:cubicBezTo>
                    <a:pt x="926382" y="193710"/>
                    <a:pt x="932678" y="184432"/>
                    <a:pt x="940659" y="176460"/>
                  </a:cubicBezTo>
                  <a:cubicBezTo>
                    <a:pt x="948632" y="168488"/>
                    <a:pt x="957805" y="162277"/>
                    <a:pt x="968196" y="157829"/>
                  </a:cubicBezTo>
                  <a:cubicBezTo>
                    <a:pt x="978759" y="153190"/>
                    <a:pt x="990075" y="150876"/>
                    <a:pt x="1002124" y="150876"/>
                  </a:cubicBezTo>
                  <a:cubicBezTo>
                    <a:pt x="1013992" y="150876"/>
                    <a:pt x="1025213" y="153190"/>
                    <a:pt x="1035776" y="157829"/>
                  </a:cubicBezTo>
                  <a:cubicBezTo>
                    <a:pt x="1046349" y="162458"/>
                    <a:pt x="1055531" y="168764"/>
                    <a:pt x="1063313" y="176736"/>
                  </a:cubicBezTo>
                  <a:cubicBezTo>
                    <a:pt x="1071285" y="184528"/>
                    <a:pt x="1077591" y="193710"/>
                    <a:pt x="1082230" y="204273"/>
                  </a:cubicBezTo>
                  <a:cubicBezTo>
                    <a:pt x="1086868" y="214846"/>
                    <a:pt x="1089183" y="226066"/>
                    <a:pt x="1089183" y="237934"/>
                  </a:cubicBezTo>
                  <a:lnTo>
                    <a:pt x="1089183" y="375066"/>
                  </a:lnTo>
                  <a:cubicBezTo>
                    <a:pt x="1089183" y="383219"/>
                    <a:pt x="1091964" y="390172"/>
                    <a:pt x="1097527" y="395916"/>
                  </a:cubicBezTo>
                  <a:cubicBezTo>
                    <a:pt x="1103280" y="401479"/>
                    <a:pt x="1110233" y="404270"/>
                    <a:pt x="1118396" y="404270"/>
                  </a:cubicBezTo>
                  <a:cubicBezTo>
                    <a:pt x="1126369" y="404270"/>
                    <a:pt x="1133131" y="401479"/>
                    <a:pt x="1138694" y="395916"/>
                  </a:cubicBezTo>
                  <a:cubicBezTo>
                    <a:pt x="1144447" y="390172"/>
                    <a:pt x="1147323" y="383219"/>
                    <a:pt x="1147323" y="375066"/>
                  </a:cubicBezTo>
                  <a:lnTo>
                    <a:pt x="1147323" y="237934"/>
                  </a:lnTo>
                  <a:cubicBezTo>
                    <a:pt x="1147323" y="217903"/>
                    <a:pt x="1143418" y="199091"/>
                    <a:pt x="1135636" y="181470"/>
                  </a:cubicBezTo>
                  <a:cubicBezTo>
                    <a:pt x="1127845" y="163668"/>
                    <a:pt x="1117282" y="148276"/>
                    <a:pt x="1103928" y="135293"/>
                  </a:cubicBezTo>
                  <a:cubicBezTo>
                    <a:pt x="1090573" y="122129"/>
                    <a:pt x="1075095" y="111747"/>
                    <a:pt x="1057474" y="104146"/>
                  </a:cubicBezTo>
                  <a:cubicBezTo>
                    <a:pt x="1040043" y="96545"/>
                    <a:pt x="1021593" y="92745"/>
                    <a:pt x="1002124" y="92745"/>
                  </a:cubicBezTo>
                  <a:cubicBezTo>
                    <a:pt x="968749" y="92745"/>
                    <a:pt x="939726" y="102289"/>
                    <a:pt x="915066" y="121396"/>
                  </a:cubicBezTo>
                  <a:cubicBezTo>
                    <a:pt x="915066" y="113786"/>
                    <a:pt x="912189" y="107118"/>
                    <a:pt x="906446" y="101365"/>
                  </a:cubicBezTo>
                  <a:cubicBezTo>
                    <a:pt x="900883" y="95621"/>
                    <a:pt x="894111" y="92745"/>
                    <a:pt x="886138" y="92745"/>
                  </a:cubicBezTo>
                  <a:close/>
                  <a:moveTo>
                    <a:pt x="1495100" y="92745"/>
                  </a:moveTo>
                  <a:cubicBezTo>
                    <a:pt x="1452076" y="92745"/>
                    <a:pt x="1415366" y="107947"/>
                    <a:pt x="1384953" y="138360"/>
                  </a:cubicBezTo>
                  <a:cubicBezTo>
                    <a:pt x="1354540" y="168773"/>
                    <a:pt x="1339338" y="205483"/>
                    <a:pt x="1339338" y="248507"/>
                  </a:cubicBezTo>
                  <a:cubicBezTo>
                    <a:pt x="1339338" y="291522"/>
                    <a:pt x="1354540" y="328241"/>
                    <a:pt x="1384953" y="358654"/>
                  </a:cubicBezTo>
                  <a:cubicBezTo>
                    <a:pt x="1415366" y="389068"/>
                    <a:pt x="1452076" y="404270"/>
                    <a:pt x="1495100" y="404270"/>
                  </a:cubicBezTo>
                  <a:cubicBezTo>
                    <a:pt x="1513645" y="404270"/>
                    <a:pt x="1531076" y="401298"/>
                    <a:pt x="1547393" y="395364"/>
                  </a:cubicBezTo>
                  <a:cubicBezTo>
                    <a:pt x="1563709" y="389439"/>
                    <a:pt x="1578825" y="380905"/>
                    <a:pt x="1592731" y="369779"/>
                  </a:cubicBezTo>
                  <a:lnTo>
                    <a:pt x="1592731" y="375342"/>
                  </a:lnTo>
                  <a:cubicBezTo>
                    <a:pt x="1592731" y="383314"/>
                    <a:pt x="1595513" y="390172"/>
                    <a:pt x="1601075" y="395926"/>
                  </a:cubicBezTo>
                  <a:cubicBezTo>
                    <a:pt x="1606828" y="401488"/>
                    <a:pt x="1613772" y="404270"/>
                    <a:pt x="1621935" y="404270"/>
                  </a:cubicBezTo>
                  <a:cubicBezTo>
                    <a:pt x="1629908" y="404270"/>
                    <a:pt x="1636680" y="401488"/>
                    <a:pt x="1642242" y="395926"/>
                  </a:cubicBezTo>
                  <a:cubicBezTo>
                    <a:pt x="1647996" y="390172"/>
                    <a:pt x="1650863" y="383314"/>
                    <a:pt x="1650863" y="375342"/>
                  </a:cubicBezTo>
                  <a:lnTo>
                    <a:pt x="1650863" y="248507"/>
                  </a:lnTo>
                  <a:cubicBezTo>
                    <a:pt x="1650863" y="205483"/>
                    <a:pt x="1635661" y="168773"/>
                    <a:pt x="1605247" y="138360"/>
                  </a:cubicBezTo>
                  <a:cubicBezTo>
                    <a:pt x="1574463" y="107947"/>
                    <a:pt x="1537753" y="92745"/>
                    <a:pt x="1495100" y="92745"/>
                  </a:cubicBezTo>
                  <a:close/>
                  <a:moveTo>
                    <a:pt x="1733740" y="92745"/>
                  </a:moveTo>
                  <a:cubicBezTo>
                    <a:pt x="1725577" y="92745"/>
                    <a:pt x="1718623" y="95621"/>
                    <a:pt x="1712880" y="101365"/>
                  </a:cubicBezTo>
                  <a:cubicBezTo>
                    <a:pt x="1707317" y="106927"/>
                    <a:pt x="1704526" y="113700"/>
                    <a:pt x="1704526" y="121672"/>
                  </a:cubicBezTo>
                  <a:lnTo>
                    <a:pt x="1704526" y="375342"/>
                  </a:lnTo>
                  <a:cubicBezTo>
                    <a:pt x="1704526" y="383314"/>
                    <a:pt x="1707317" y="390172"/>
                    <a:pt x="1712880" y="395916"/>
                  </a:cubicBezTo>
                  <a:cubicBezTo>
                    <a:pt x="1718623" y="401479"/>
                    <a:pt x="1725577" y="404270"/>
                    <a:pt x="1733740" y="404270"/>
                  </a:cubicBezTo>
                  <a:cubicBezTo>
                    <a:pt x="1741712" y="404270"/>
                    <a:pt x="1748475" y="401479"/>
                    <a:pt x="1754047" y="395916"/>
                  </a:cubicBezTo>
                  <a:cubicBezTo>
                    <a:pt x="1759790" y="390172"/>
                    <a:pt x="1762667" y="383314"/>
                    <a:pt x="1762667" y="375342"/>
                  </a:cubicBezTo>
                  <a:lnTo>
                    <a:pt x="1762667" y="248507"/>
                  </a:lnTo>
                  <a:cubicBezTo>
                    <a:pt x="1762667" y="234972"/>
                    <a:pt x="1765163" y="222266"/>
                    <a:pt x="1770173" y="210398"/>
                  </a:cubicBezTo>
                  <a:cubicBezTo>
                    <a:pt x="1775364" y="198529"/>
                    <a:pt x="1782317" y="188243"/>
                    <a:pt x="1791032" y="179527"/>
                  </a:cubicBezTo>
                  <a:cubicBezTo>
                    <a:pt x="1799938" y="170621"/>
                    <a:pt x="1810321" y="163668"/>
                    <a:pt x="1822189" y="158658"/>
                  </a:cubicBezTo>
                  <a:cubicBezTo>
                    <a:pt x="1834057" y="153467"/>
                    <a:pt x="1846754" y="150876"/>
                    <a:pt x="1860289" y="150876"/>
                  </a:cubicBezTo>
                  <a:cubicBezTo>
                    <a:pt x="1874014" y="150876"/>
                    <a:pt x="1886721" y="153190"/>
                    <a:pt x="1898398" y="157829"/>
                  </a:cubicBezTo>
                  <a:cubicBezTo>
                    <a:pt x="1903037" y="159868"/>
                    <a:pt x="1907114" y="160887"/>
                    <a:pt x="1910638" y="160887"/>
                  </a:cubicBezTo>
                  <a:cubicBezTo>
                    <a:pt x="1914724" y="160887"/>
                    <a:pt x="1918525" y="160144"/>
                    <a:pt x="1922039" y="158658"/>
                  </a:cubicBezTo>
                  <a:cubicBezTo>
                    <a:pt x="1925564" y="157181"/>
                    <a:pt x="1928621" y="155143"/>
                    <a:pt x="1931221" y="152543"/>
                  </a:cubicBezTo>
                  <a:cubicBezTo>
                    <a:pt x="1933822" y="149762"/>
                    <a:pt x="1935860" y="146609"/>
                    <a:pt x="1937346" y="143084"/>
                  </a:cubicBezTo>
                  <a:cubicBezTo>
                    <a:pt x="1939013" y="139560"/>
                    <a:pt x="1939842" y="135760"/>
                    <a:pt x="1939842" y="131683"/>
                  </a:cubicBezTo>
                  <a:cubicBezTo>
                    <a:pt x="1939842" y="123710"/>
                    <a:pt x="1937251" y="117215"/>
                    <a:pt x="1932060" y="112214"/>
                  </a:cubicBezTo>
                  <a:cubicBezTo>
                    <a:pt x="1926868" y="107204"/>
                    <a:pt x="1920277" y="103308"/>
                    <a:pt x="1912305" y="100527"/>
                  </a:cubicBezTo>
                  <a:cubicBezTo>
                    <a:pt x="1904523" y="97564"/>
                    <a:pt x="1895893" y="95517"/>
                    <a:pt x="1886444" y="94412"/>
                  </a:cubicBezTo>
                  <a:cubicBezTo>
                    <a:pt x="1877167" y="93297"/>
                    <a:pt x="1868452" y="92745"/>
                    <a:pt x="1860289" y="92745"/>
                  </a:cubicBezTo>
                  <a:cubicBezTo>
                    <a:pt x="1841753" y="92745"/>
                    <a:pt x="1824322" y="95707"/>
                    <a:pt x="1807997" y="101641"/>
                  </a:cubicBezTo>
                  <a:cubicBezTo>
                    <a:pt x="1791680" y="107575"/>
                    <a:pt x="1776574" y="116109"/>
                    <a:pt x="1762667" y="127235"/>
                  </a:cubicBezTo>
                  <a:lnTo>
                    <a:pt x="1762667" y="121672"/>
                  </a:lnTo>
                  <a:cubicBezTo>
                    <a:pt x="1762667" y="113700"/>
                    <a:pt x="1759790" y="106927"/>
                    <a:pt x="1754047" y="101365"/>
                  </a:cubicBezTo>
                  <a:cubicBezTo>
                    <a:pt x="1748484" y="95621"/>
                    <a:pt x="1741712" y="92745"/>
                    <a:pt x="1733740" y="92745"/>
                  </a:cubicBezTo>
                  <a:close/>
                  <a:moveTo>
                    <a:pt x="2095604" y="92745"/>
                  </a:moveTo>
                  <a:cubicBezTo>
                    <a:pt x="2052579" y="92745"/>
                    <a:pt x="2015870" y="107947"/>
                    <a:pt x="1985457" y="138360"/>
                  </a:cubicBezTo>
                  <a:cubicBezTo>
                    <a:pt x="1955044" y="168773"/>
                    <a:pt x="1939842" y="205483"/>
                    <a:pt x="1939842" y="248507"/>
                  </a:cubicBezTo>
                  <a:cubicBezTo>
                    <a:pt x="1939842" y="291522"/>
                    <a:pt x="1955044" y="328241"/>
                    <a:pt x="1985457" y="358654"/>
                  </a:cubicBezTo>
                  <a:cubicBezTo>
                    <a:pt x="2015870" y="389068"/>
                    <a:pt x="2052579" y="404270"/>
                    <a:pt x="2095604" y="404270"/>
                  </a:cubicBezTo>
                  <a:cubicBezTo>
                    <a:pt x="2138257" y="404270"/>
                    <a:pt x="2174966" y="389068"/>
                    <a:pt x="2205751" y="358654"/>
                  </a:cubicBezTo>
                  <a:cubicBezTo>
                    <a:pt x="2236165" y="328613"/>
                    <a:pt x="2251366" y="291894"/>
                    <a:pt x="2251366" y="248507"/>
                  </a:cubicBezTo>
                  <a:cubicBezTo>
                    <a:pt x="2251185" y="227000"/>
                    <a:pt x="2247290" y="207064"/>
                    <a:pt x="2239689" y="188700"/>
                  </a:cubicBezTo>
                  <a:cubicBezTo>
                    <a:pt x="2232269" y="170345"/>
                    <a:pt x="2220953" y="153562"/>
                    <a:pt x="2205751" y="138360"/>
                  </a:cubicBezTo>
                  <a:cubicBezTo>
                    <a:pt x="2174966" y="107947"/>
                    <a:pt x="2138257" y="92745"/>
                    <a:pt x="2095604" y="92745"/>
                  </a:cubicBezTo>
                  <a:close/>
                  <a:moveTo>
                    <a:pt x="647518" y="150876"/>
                  </a:moveTo>
                  <a:cubicBezTo>
                    <a:pt x="661053" y="150876"/>
                    <a:pt x="673750" y="153467"/>
                    <a:pt x="685628" y="158658"/>
                  </a:cubicBezTo>
                  <a:cubicBezTo>
                    <a:pt x="697486" y="163858"/>
                    <a:pt x="707783" y="170897"/>
                    <a:pt x="716498" y="179803"/>
                  </a:cubicBezTo>
                  <a:cubicBezTo>
                    <a:pt x="725395" y="188700"/>
                    <a:pt x="732357" y="199082"/>
                    <a:pt x="737358" y="210950"/>
                  </a:cubicBezTo>
                  <a:cubicBezTo>
                    <a:pt x="742549" y="222637"/>
                    <a:pt x="745149" y="235153"/>
                    <a:pt x="745149" y="248507"/>
                  </a:cubicBezTo>
                  <a:cubicBezTo>
                    <a:pt x="745149" y="261852"/>
                    <a:pt x="742549" y="274463"/>
                    <a:pt x="737358" y="286331"/>
                  </a:cubicBezTo>
                  <a:cubicBezTo>
                    <a:pt x="732357" y="298018"/>
                    <a:pt x="725395" y="308305"/>
                    <a:pt x="716498" y="317201"/>
                  </a:cubicBezTo>
                  <a:cubicBezTo>
                    <a:pt x="707783" y="326098"/>
                    <a:pt x="697486" y="333146"/>
                    <a:pt x="685628" y="338338"/>
                  </a:cubicBezTo>
                  <a:cubicBezTo>
                    <a:pt x="673750" y="343528"/>
                    <a:pt x="661053" y="346138"/>
                    <a:pt x="647518" y="346138"/>
                  </a:cubicBezTo>
                  <a:cubicBezTo>
                    <a:pt x="633793" y="346138"/>
                    <a:pt x="621000" y="343528"/>
                    <a:pt x="609132" y="338338"/>
                  </a:cubicBezTo>
                  <a:cubicBezTo>
                    <a:pt x="597264" y="333146"/>
                    <a:pt x="586977" y="326202"/>
                    <a:pt x="578262" y="317487"/>
                  </a:cubicBezTo>
                  <a:cubicBezTo>
                    <a:pt x="569546" y="308581"/>
                    <a:pt x="562593" y="298199"/>
                    <a:pt x="557402" y="286331"/>
                  </a:cubicBezTo>
                  <a:cubicBezTo>
                    <a:pt x="552392" y="274463"/>
                    <a:pt x="549887" y="261852"/>
                    <a:pt x="549887" y="248507"/>
                  </a:cubicBezTo>
                  <a:cubicBezTo>
                    <a:pt x="549887" y="235153"/>
                    <a:pt x="552392" y="222542"/>
                    <a:pt x="557402" y="210674"/>
                  </a:cubicBezTo>
                  <a:cubicBezTo>
                    <a:pt x="562593" y="198806"/>
                    <a:pt x="569546" y="188519"/>
                    <a:pt x="578262" y="179803"/>
                  </a:cubicBezTo>
                  <a:cubicBezTo>
                    <a:pt x="586977" y="170897"/>
                    <a:pt x="597264" y="163849"/>
                    <a:pt x="609132" y="158658"/>
                  </a:cubicBezTo>
                  <a:cubicBezTo>
                    <a:pt x="621000" y="153467"/>
                    <a:pt x="633793" y="150876"/>
                    <a:pt x="647518" y="150876"/>
                  </a:cubicBezTo>
                  <a:close/>
                  <a:moveTo>
                    <a:pt x="1495110" y="150876"/>
                  </a:moveTo>
                  <a:cubicBezTo>
                    <a:pt x="1508645" y="150876"/>
                    <a:pt x="1521351" y="153467"/>
                    <a:pt x="1533219" y="158658"/>
                  </a:cubicBezTo>
                  <a:cubicBezTo>
                    <a:pt x="1545087" y="163858"/>
                    <a:pt x="1555374" y="170897"/>
                    <a:pt x="1564090" y="179803"/>
                  </a:cubicBezTo>
                  <a:cubicBezTo>
                    <a:pt x="1572986" y="188700"/>
                    <a:pt x="1579949" y="199082"/>
                    <a:pt x="1584950" y="210950"/>
                  </a:cubicBezTo>
                  <a:cubicBezTo>
                    <a:pt x="1590141" y="222637"/>
                    <a:pt x="1592741" y="235153"/>
                    <a:pt x="1592741" y="248507"/>
                  </a:cubicBezTo>
                  <a:cubicBezTo>
                    <a:pt x="1592741" y="261852"/>
                    <a:pt x="1590141" y="274463"/>
                    <a:pt x="1584950" y="286331"/>
                  </a:cubicBezTo>
                  <a:cubicBezTo>
                    <a:pt x="1579949" y="298018"/>
                    <a:pt x="1572996" y="308305"/>
                    <a:pt x="1564090" y="317201"/>
                  </a:cubicBezTo>
                  <a:cubicBezTo>
                    <a:pt x="1555374" y="326098"/>
                    <a:pt x="1545087" y="333146"/>
                    <a:pt x="1533219" y="338338"/>
                  </a:cubicBezTo>
                  <a:cubicBezTo>
                    <a:pt x="1521351" y="343528"/>
                    <a:pt x="1508645" y="346138"/>
                    <a:pt x="1495110" y="346138"/>
                  </a:cubicBezTo>
                  <a:cubicBezTo>
                    <a:pt x="1481384" y="346138"/>
                    <a:pt x="1468592" y="343528"/>
                    <a:pt x="1456724" y="338338"/>
                  </a:cubicBezTo>
                  <a:cubicBezTo>
                    <a:pt x="1444856" y="333146"/>
                    <a:pt x="1434569" y="326202"/>
                    <a:pt x="1425853" y="317487"/>
                  </a:cubicBezTo>
                  <a:cubicBezTo>
                    <a:pt x="1417138" y="308581"/>
                    <a:pt x="1410185" y="298199"/>
                    <a:pt x="1404994" y="286331"/>
                  </a:cubicBezTo>
                  <a:cubicBezTo>
                    <a:pt x="1399984" y="274463"/>
                    <a:pt x="1397488" y="261852"/>
                    <a:pt x="1397488" y="248507"/>
                  </a:cubicBezTo>
                  <a:cubicBezTo>
                    <a:pt x="1397488" y="235153"/>
                    <a:pt x="1399984" y="222542"/>
                    <a:pt x="1404994" y="210674"/>
                  </a:cubicBezTo>
                  <a:cubicBezTo>
                    <a:pt x="1410185" y="198806"/>
                    <a:pt x="1417138" y="188519"/>
                    <a:pt x="1425853" y="179803"/>
                  </a:cubicBezTo>
                  <a:cubicBezTo>
                    <a:pt x="1434569" y="170897"/>
                    <a:pt x="1444865" y="163849"/>
                    <a:pt x="1456724" y="158658"/>
                  </a:cubicBezTo>
                  <a:cubicBezTo>
                    <a:pt x="1468592" y="153467"/>
                    <a:pt x="1481384" y="150876"/>
                    <a:pt x="1495110" y="150876"/>
                  </a:cubicBezTo>
                  <a:close/>
                  <a:moveTo>
                    <a:pt x="2095613" y="150876"/>
                  </a:moveTo>
                  <a:cubicBezTo>
                    <a:pt x="2109148" y="150876"/>
                    <a:pt x="2121855" y="153467"/>
                    <a:pt x="2133723" y="158658"/>
                  </a:cubicBezTo>
                  <a:cubicBezTo>
                    <a:pt x="2145591" y="163858"/>
                    <a:pt x="2155878" y="170897"/>
                    <a:pt x="2164594" y="179803"/>
                  </a:cubicBezTo>
                  <a:cubicBezTo>
                    <a:pt x="2173499" y="188700"/>
                    <a:pt x="2180452" y="199082"/>
                    <a:pt x="2185453" y="210950"/>
                  </a:cubicBezTo>
                  <a:cubicBezTo>
                    <a:pt x="2190644" y="222637"/>
                    <a:pt x="2193245" y="235153"/>
                    <a:pt x="2193245" y="248507"/>
                  </a:cubicBezTo>
                  <a:cubicBezTo>
                    <a:pt x="2193245" y="261852"/>
                    <a:pt x="2190644" y="274463"/>
                    <a:pt x="2185453" y="286331"/>
                  </a:cubicBezTo>
                  <a:cubicBezTo>
                    <a:pt x="2180452" y="298018"/>
                    <a:pt x="2173490" y="308305"/>
                    <a:pt x="2164594" y="317201"/>
                  </a:cubicBezTo>
                  <a:cubicBezTo>
                    <a:pt x="2155878" y="326098"/>
                    <a:pt x="2145591" y="333146"/>
                    <a:pt x="2133723" y="338338"/>
                  </a:cubicBezTo>
                  <a:cubicBezTo>
                    <a:pt x="2121855" y="343528"/>
                    <a:pt x="2109148" y="346138"/>
                    <a:pt x="2095613" y="346138"/>
                  </a:cubicBezTo>
                  <a:cubicBezTo>
                    <a:pt x="2081888" y="346138"/>
                    <a:pt x="2069096" y="343528"/>
                    <a:pt x="2057228" y="338338"/>
                  </a:cubicBezTo>
                  <a:cubicBezTo>
                    <a:pt x="2045360" y="333146"/>
                    <a:pt x="2035073" y="326202"/>
                    <a:pt x="2026357" y="317487"/>
                  </a:cubicBezTo>
                  <a:cubicBezTo>
                    <a:pt x="2017642" y="308581"/>
                    <a:pt x="2010688" y="298199"/>
                    <a:pt x="2005497" y="286331"/>
                  </a:cubicBezTo>
                  <a:cubicBezTo>
                    <a:pt x="2000487" y="274463"/>
                    <a:pt x="1997992" y="261852"/>
                    <a:pt x="1997992" y="248507"/>
                  </a:cubicBezTo>
                  <a:cubicBezTo>
                    <a:pt x="1997992" y="235153"/>
                    <a:pt x="2000487" y="222542"/>
                    <a:pt x="2005497" y="210674"/>
                  </a:cubicBezTo>
                  <a:cubicBezTo>
                    <a:pt x="2010688" y="198806"/>
                    <a:pt x="2017642" y="188519"/>
                    <a:pt x="2026357" y="179803"/>
                  </a:cubicBezTo>
                  <a:cubicBezTo>
                    <a:pt x="2035073" y="170897"/>
                    <a:pt x="2045369" y="163849"/>
                    <a:pt x="2057228" y="158658"/>
                  </a:cubicBezTo>
                  <a:cubicBezTo>
                    <a:pt x="2069096" y="153467"/>
                    <a:pt x="2081888" y="150876"/>
                    <a:pt x="2095613" y="1508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A638F2A0-D47C-CEAA-D87E-29DE174129F4}"/>
                </a:ext>
              </a:extLst>
            </p:cNvPr>
            <p:cNvSpPr/>
            <p:nvPr/>
          </p:nvSpPr>
          <p:spPr>
            <a:xfrm>
              <a:off x="7250696" y="4141469"/>
              <a:ext cx="214655" cy="214655"/>
            </a:xfrm>
            <a:custGeom>
              <a:avLst/>
              <a:gdLst>
                <a:gd name="connsiteX0" fmla="*/ 107461 w 214655"/>
                <a:gd name="connsiteY0" fmla="*/ 0 h 214655"/>
                <a:gd name="connsiteX1" fmla="*/ 161058 w 214655"/>
                <a:gd name="connsiteY1" fmla="*/ 14564 h 214655"/>
                <a:gd name="connsiteX2" fmla="*/ 200082 w 214655"/>
                <a:gd name="connsiteY2" fmla="*/ 53597 h 214655"/>
                <a:gd name="connsiteX3" fmla="*/ 214656 w 214655"/>
                <a:gd name="connsiteY3" fmla="*/ 107194 h 214655"/>
                <a:gd name="connsiteX4" fmla="*/ 200082 w 214655"/>
                <a:gd name="connsiteY4" fmla="*/ 161611 h 214655"/>
                <a:gd name="connsiteX5" fmla="*/ 160782 w 214655"/>
                <a:gd name="connsiteY5" fmla="*/ 200644 h 214655"/>
                <a:gd name="connsiteX6" fmla="*/ 107461 w 214655"/>
                <a:gd name="connsiteY6" fmla="*/ 214656 h 214655"/>
                <a:gd name="connsiteX7" fmla="*/ 53321 w 214655"/>
                <a:gd name="connsiteY7" fmla="*/ 200644 h 214655"/>
                <a:gd name="connsiteX8" fmla="*/ 14288 w 214655"/>
                <a:gd name="connsiteY8" fmla="*/ 161887 h 214655"/>
                <a:gd name="connsiteX9" fmla="*/ 0 w 214655"/>
                <a:gd name="connsiteY9" fmla="*/ 107194 h 214655"/>
                <a:gd name="connsiteX10" fmla="*/ 14288 w 214655"/>
                <a:gd name="connsiteY10" fmla="*/ 53597 h 214655"/>
                <a:gd name="connsiteX11" fmla="*/ 53045 w 214655"/>
                <a:gd name="connsiteY11" fmla="*/ 14564 h 214655"/>
                <a:gd name="connsiteX12" fmla="*/ 107461 w 214655"/>
                <a:gd name="connsiteY12" fmla="*/ 0 h 214655"/>
                <a:gd name="connsiteX13" fmla="*/ 106909 w 214655"/>
                <a:gd name="connsiteY13" fmla="*/ 192119 h 214655"/>
                <a:gd name="connsiteX14" fmla="*/ 149514 w 214655"/>
                <a:gd name="connsiteY14" fmla="*/ 180575 h 214655"/>
                <a:gd name="connsiteX15" fmla="*/ 180575 w 214655"/>
                <a:gd name="connsiteY15" fmla="*/ 149514 h 214655"/>
                <a:gd name="connsiteX16" fmla="*/ 192110 w 214655"/>
                <a:gd name="connsiteY16" fmla="*/ 106918 h 214655"/>
                <a:gd name="connsiteX17" fmla="*/ 180575 w 214655"/>
                <a:gd name="connsiteY17" fmla="*/ 64313 h 214655"/>
                <a:gd name="connsiteX18" fmla="*/ 149514 w 214655"/>
                <a:gd name="connsiteY18" fmla="*/ 33261 h 214655"/>
                <a:gd name="connsiteX19" fmla="*/ 106909 w 214655"/>
                <a:gd name="connsiteY19" fmla="*/ 21717 h 214655"/>
                <a:gd name="connsiteX20" fmla="*/ 64313 w 214655"/>
                <a:gd name="connsiteY20" fmla="*/ 33261 h 214655"/>
                <a:gd name="connsiteX21" fmla="*/ 33252 w 214655"/>
                <a:gd name="connsiteY21" fmla="*/ 64313 h 214655"/>
                <a:gd name="connsiteX22" fmla="*/ 21707 w 214655"/>
                <a:gd name="connsiteY22" fmla="*/ 106918 h 214655"/>
                <a:gd name="connsiteX23" fmla="*/ 32976 w 214655"/>
                <a:gd name="connsiteY23" fmla="*/ 149514 h 214655"/>
                <a:gd name="connsiteX24" fmla="*/ 64037 w 214655"/>
                <a:gd name="connsiteY24" fmla="*/ 180575 h 214655"/>
                <a:gd name="connsiteX25" fmla="*/ 106909 w 214655"/>
                <a:gd name="connsiteY25" fmla="*/ 192119 h 214655"/>
                <a:gd name="connsiteX26" fmla="*/ 151990 w 214655"/>
                <a:gd name="connsiteY26" fmla="*/ 152819 h 214655"/>
                <a:gd name="connsiteX27" fmla="*/ 154181 w 214655"/>
                <a:gd name="connsiteY27" fmla="*/ 159963 h 214655"/>
                <a:gd name="connsiteX28" fmla="*/ 151438 w 214655"/>
                <a:gd name="connsiteY28" fmla="*/ 166288 h 214655"/>
                <a:gd name="connsiteX29" fmla="*/ 144018 w 214655"/>
                <a:gd name="connsiteY29" fmla="*/ 168755 h 214655"/>
                <a:gd name="connsiteX30" fmla="*/ 137970 w 214655"/>
                <a:gd name="connsiteY30" fmla="*/ 167383 h 214655"/>
                <a:gd name="connsiteX31" fmla="*/ 133845 w 214655"/>
                <a:gd name="connsiteY31" fmla="*/ 163811 h 214655"/>
                <a:gd name="connsiteX32" fmla="*/ 108556 w 214655"/>
                <a:gd name="connsiteY32" fmla="*/ 121206 h 214655"/>
                <a:gd name="connsiteX33" fmla="*/ 88773 w 214655"/>
                <a:gd name="connsiteY33" fmla="*/ 121206 h 214655"/>
                <a:gd name="connsiteX34" fmla="*/ 88773 w 214655"/>
                <a:gd name="connsiteY34" fmla="*/ 158315 h 214655"/>
                <a:gd name="connsiteX35" fmla="*/ 85744 w 214655"/>
                <a:gd name="connsiteY35" fmla="*/ 166011 h 214655"/>
                <a:gd name="connsiteX36" fmla="*/ 78057 w 214655"/>
                <a:gd name="connsiteY36" fmla="*/ 168755 h 214655"/>
                <a:gd name="connsiteX37" fmla="*/ 70085 w 214655"/>
                <a:gd name="connsiteY37" fmla="*/ 166011 h 214655"/>
                <a:gd name="connsiteX38" fmla="*/ 67056 w 214655"/>
                <a:gd name="connsiteY38" fmla="*/ 158315 h 214655"/>
                <a:gd name="connsiteX39" fmla="*/ 67056 w 214655"/>
                <a:gd name="connsiteY39" fmla="*/ 50578 h 214655"/>
                <a:gd name="connsiteX40" fmla="*/ 70361 w 214655"/>
                <a:gd name="connsiteY40" fmla="*/ 43158 h 214655"/>
                <a:gd name="connsiteX41" fmla="*/ 78877 w 214655"/>
                <a:gd name="connsiteY41" fmla="*/ 40129 h 214655"/>
                <a:gd name="connsiteX42" fmla="*/ 106089 w 214655"/>
                <a:gd name="connsiteY42" fmla="*/ 40129 h 214655"/>
                <a:gd name="connsiteX43" fmla="*/ 138522 w 214655"/>
                <a:gd name="connsiteY43" fmla="*/ 51397 h 214655"/>
                <a:gd name="connsiteX44" fmla="*/ 151438 w 214655"/>
                <a:gd name="connsiteY44" fmla="*/ 80258 h 214655"/>
                <a:gd name="connsiteX45" fmla="*/ 145666 w 214655"/>
                <a:gd name="connsiteY45" fmla="*/ 101146 h 214655"/>
                <a:gd name="connsiteX46" fmla="*/ 129997 w 214655"/>
                <a:gd name="connsiteY46" fmla="*/ 115719 h 214655"/>
                <a:gd name="connsiteX47" fmla="*/ 88773 w 214655"/>
                <a:gd name="connsiteY47" fmla="*/ 101965 h 214655"/>
                <a:gd name="connsiteX48" fmla="*/ 107737 w 214655"/>
                <a:gd name="connsiteY48" fmla="*/ 101965 h 214655"/>
                <a:gd name="connsiteX49" fmla="*/ 123406 w 214655"/>
                <a:gd name="connsiteY49" fmla="*/ 96203 h 214655"/>
                <a:gd name="connsiteX50" fmla="*/ 129445 w 214655"/>
                <a:gd name="connsiteY50" fmla="*/ 80258 h 214655"/>
                <a:gd name="connsiteX51" fmla="*/ 123406 w 214655"/>
                <a:gd name="connsiteY51" fmla="*/ 64865 h 214655"/>
                <a:gd name="connsiteX52" fmla="*/ 107737 w 214655"/>
                <a:gd name="connsiteY52" fmla="*/ 59369 h 214655"/>
                <a:gd name="connsiteX53" fmla="*/ 88773 w 214655"/>
                <a:gd name="connsiteY53" fmla="*/ 59369 h 214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14655" h="214655">
                  <a:moveTo>
                    <a:pt x="107461" y="0"/>
                  </a:moveTo>
                  <a:cubicBezTo>
                    <a:pt x="126883" y="0"/>
                    <a:pt x="144751" y="4858"/>
                    <a:pt x="161058" y="14564"/>
                  </a:cubicBezTo>
                  <a:cubicBezTo>
                    <a:pt x="177546" y="24098"/>
                    <a:pt x="190557" y="37100"/>
                    <a:pt x="200082" y="53597"/>
                  </a:cubicBezTo>
                  <a:cubicBezTo>
                    <a:pt x="209798" y="69904"/>
                    <a:pt x="214656" y="87764"/>
                    <a:pt x="214656" y="107194"/>
                  </a:cubicBezTo>
                  <a:cubicBezTo>
                    <a:pt x="214656" y="126978"/>
                    <a:pt x="209798" y="145123"/>
                    <a:pt x="200082" y="161611"/>
                  </a:cubicBezTo>
                  <a:cubicBezTo>
                    <a:pt x="190376" y="178098"/>
                    <a:pt x="177270" y="191110"/>
                    <a:pt x="160782" y="200644"/>
                  </a:cubicBezTo>
                  <a:cubicBezTo>
                    <a:pt x="144475" y="209988"/>
                    <a:pt x="126702" y="214656"/>
                    <a:pt x="107461" y="214656"/>
                  </a:cubicBezTo>
                  <a:cubicBezTo>
                    <a:pt x="87859" y="214656"/>
                    <a:pt x="69809" y="209988"/>
                    <a:pt x="53321" y="200644"/>
                  </a:cubicBezTo>
                  <a:cubicBezTo>
                    <a:pt x="37005" y="191110"/>
                    <a:pt x="24003" y="178194"/>
                    <a:pt x="14288" y="161887"/>
                  </a:cubicBezTo>
                  <a:cubicBezTo>
                    <a:pt x="4763" y="145399"/>
                    <a:pt x="0" y="127168"/>
                    <a:pt x="0" y="107194"/>
                  </a:cubicBezTo>
                  <a:cubicBezTo>
                    <a:pt x="0" y="87773"/>
                    <a:pt x="4763" y="69904"/>
                    <a:pt x="14288" y="53597"/>
                  </a:cubicBezTo>
                  <a:cubicBezTo>
                    <a:pt x="23813" y="37110"/>
                    <a:pt x="36738" y="24098"/>
                    <a:pt x="53045" y="14564"/>
                  </a:cubicBezTo>
                  <a:cubicBezTo>
                    <a:pt x="69533" y="4858"/>
                    <a:pt x="87668" y="0"/>
                    <a:pt x="107461" y="0"/>
                  </a:cubicBezTo>
                  <a:close/>
                  <a:moveTo>
                    <a:pt x="106909" y="192119"/>
                  </a:moveTo>
                  <a:cubicBezTo>
                    <a:pt x="122301" y="192119"/>
                    <a:pt x="136503" y="188271"/>
                    <a:pt x="149514" y="180575"/>
                  </a:cubicBezTo>
                  <a:cubicBezTo>
                    <a:pt x="162706" y="172879"/>
                    <a:pt x="173060" y="162525"/>
                    <a:pt x="180575" y="149514"/>
                  </a:cubicBezTo>
                  <a:cubicBezTo>
                    <a:pt x="188271" y="136512"/>
                    <a:pt x="192110" y="122311"/>
                    <a:pt x="192110" y="106918"/>
                  </a:cubicBezTo>
                  <a:cubicBezTo>
                    <a:pt x="192110" y="91526"/>
                    <a:pt x="188271" y="77324"/>
                    <a:pt x="180575" y="64313"/>
                  </a:cubicBezTo>
                  <a:cubicBezTo>
                    <a:pt x="172879" y="51302"/>
                    <a:pt x="162525" y="40948"/>
                    <a:pt x="149514" y="33261"/>
                  </a:cubicBezTo>
                  <a:cubicBezTo>
                    <a:pt x="136503" y="25565"/>
                    <a:pt x="122301" y="21717"/>
                    <a:pt x="106909" y="21717"/>
                  </a:cubicBezTo>
                  <a:cubicBezTo>
                    <a:pt x="91516" y="21717"/>
                    <a:pt x="77324" y="25565"/>
                    <a:pt x="64313" y="33261"/>
                  </a:cubicBezTo>
                  <a:cubicBezTo>
                    <a:pt x="51302" y="40948"/>
                    <a:pt x="40948" y="51302"/>
                    <a:pt x="33252" y="64313"/>
                  </a:cubicBezTo>
                  <a:cubicBezTo>
                    <a:pt x="25556" y="77324"/>
                    <a:pt x="21707" y="91526"/>
                    <a:pt x="21707" y="106918"/>
                  </a:cubicBezTo>
                  <a:cubicBezTo>
                    <a:pt x="21707" y="122311"/>
                    <a:pt x="25460" y="136512"/>
                    <a:pt x="32976" y="149514"/>
                  </a:cubicBezTo>
                  <a:cubicBezTo>
                    <a:pt x="40672" y="162525"/>
                    <a:pt x="51025" y="172879"/>
                    <a:pt x="64037" y="180575"/>
                  </a:cubicBezTo>
                  <a:cubicBezTo>
                    <a:pt x="77048" y="188271"/>
                    <a:pt x="91335" y="192119"/>
                    <a:pt x="106909" y="192119"/>
                  </a:cubicBezTo>
                  <a:close/>
                  <a:moveTo>
                    <a:pt x="151990" y="152819"/>
                  </a:moveTo>
                  <a:cubicBezTo>
                    <a:pt x="153457" y="155382"/>
                    <a:pt x="154181" y="157763"/>
                    <a:pt x="154181" y="159963"/>
                  </a:cubicBezTo>
                  <a:cubicBezTo>
                    <a:pt x="154181" y="162525"/>
                    <a:pt x="153267" y="164630"/>
                    <a:pt x="151438" y="166288"/>
                  </a:cubicBezTo>
                  <a:cubicBezTo>
                    <a:pt x="149609" y="167935"/>
                    <a:pt x="147133" y="168755"/>
                    <a:pt x="144018" y="168755"/>
                  </a:cubicBezTo>
                  <a:cubicBezTo>
                    <a:pt x="141818" y="168755"/>
                    <a:pt x="139798" y="168297"/>
                    <a:pt x="137970" y="167383"/>
                  </a:cubicBezTo>
                  <a:cubicBezTo>
                    <a:pt x="136141" y="166469"/>
                    <a:pt x="134760" y="165278"/>
                    <a:pt x="133845" y="163811"/>
                  </a:cubicBezTo>
                  <a:lnTo>
                    <a:pt x="108556" y="121206"/>
                  </a:lnTo>
                  <a:lnTo>
                    <a:pt x="88773" y="121206"/>
                  </a:lnTo>
                  <a:lnTo>
                    <a:pt x="88773" y="158315"/>
                  </a:lnTo>
                  <a:cubicBezTo>
                    <a:pt x="88773" y="161430"/>
                    <a:pt x="87763" y="163992"/>
                    <a:pt x="85744" y="166011"/>
                  </a:cubicBezTo>
                  <a:cubicBezTo>
                    <a:pt x="83915" y="167840"/>
                    <a:pt x="81353" y="168755"/>
                    <a:pt x="78057" y="168755"/>
                  </a:cubicBezTo>
                  <a:cubicBezTo>
                    <a:pt x="74752" y="168755"/>
                    <a:pt x="72095" y="167840"/>
                    <a:pt x="70085" y="166011"/>
                  </a:cubicBezTo>
                  <a:cubicBezTo>
                    <a:pt x="68066" y="163992"/>
                    <a:pt x="67056" y="161430"/>
                    <a:pt x="67056" y="158315"/>
                  </a:cubicBezTo>
                  <a:lnTo>
                    <a:pt x="67056" y="50578"/>
                  </a:lnTo>
                  <a:cubicBezTo>
                    <a:pt x="67056" y="47463"/>
                    <a:pt x="68161" y="44987"/>
                    <a:pt x="70361" y="43158"/>
                  </a:cubicBezTo>
                  <a:cubicBezTo>
                    <a:pt x="72552" y="41138"/>
                    <a:pt x="75400" y="40129"/>
                    <a:pt x="78877" y="40129"/>
                  </a:cubicBezTo>
                  <a:lnTo>
                    <a:pt x="106089" y="40129"/>
                  </a:lnTo>
                  <a:cubicBezTo>
                    <a:pt x="119282" y="40129"/>
                    <a:pt x="130092" y="43891"/>
                    <a:pt x="138522" y="51397"/>
                  </a:cubicBezTo>
                  <a:cubicBezTo>
                    <a:pt x="147133" y="58912"/>
                    <a:pt x="151438" y="68532"/>
                    <a:pt x="151438" y="80258"/>
                  </a:cubicBezTo>
                  <a:cubicBezTo>
                    <a:pt x="151438" y="87954"/>
                    <a:pt x="149514" y="94917"/>
                    <a:pt x="145666" y="101146"/>
                  </a:cubicBezTo>
                  <a:cubicBezTo>
                    <a:pt x="141818" y="107194"/>
                    <a:pt x="136598" y="112052"/>
                    <a:pt x="129997" y="115719"/>
                  </a:cubicBezTo>
                  <a:close/>
                  <a:moveTo>
                    <a:pt x="88773" y="101965"/>
                  </a:moveTo>
                  <a:lnTo>
                    <a:pt x="107737" y="101965"/>
                  </a:lnTo>
                  <a:cubicBezTo>
                    <a:pt x="114328" y="101965"/>
                    <a:pt x="119558" y="100041"/>
                    <a:pt x="123406" y="96203"/>
                  </a:cubicBezTo>
                  <a:cubicBezTo>
                    <a:pt x="127435" y="92164"/>
                    <a:pt x="129445" y="86849"/>
                    <a:pt x="129445" y="80258"/>
                  </a:cubicBezTo>
                  <a:cubicBezTo>
                    <a:pt x="129445" y="73657"/>
                    <a:pt x="127435" y="68532"/>
                    <a:pt x="123406" y="64865"/>
                  </a:cubicBezTo>
                  <a:cubicBezTo>
                    <a:pt x="119558" y="61198"/>
                    <a:pt x="114328" y="59369"/>
                    <a:pt x="107737" y="59369"/>
                  </a:cubicBezTo>
                  <a:lnTo>
                    <a:pt x="88773" y="59369"/>
                  </a:lnTo>
                  <a:close/>
                </a:path>
              </a:pathLst>
            </a:custGeom>
            <a:grpFill/>
            <a:ln w="1057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3591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</Words>
  <Application>Microsoft Office PowerPoint</Application>
  <PresentationFormat>宽屏</PresentationFormat>
  <Paragraphs>1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excnies</dc:creator>
  <cp:lastModifiedBy>excnies</cp:lastModifiedBy>
  <cp:revision>3</cp:revision>
  <dcterms:created xsi:type="dcterms:W3CDTF">2024-05-30T00:52:31Z</dcterms:created>
  <dcterms:modified xsi:type="dcterms:W3CDTF">2024-05-30T11:33:16Z</dcterms:modified>
</cp:coreProperties>
</file>

<file path=docProps/thumbnail.jpeg>
</file>